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386" r:id="rId3"/>
    <p:sldId id="388" r:id="rId4"/>
    <p:sldId id="394" r:id="rId5"/>
    <p:sldId id="384" r:id="rId6"/>
    <p:sldId id="390" r:id="rId7"/>
    <p:sldId id="389" r:id="rId8"/>
    <p:sldId id="392" r:id="rId9"/>
    <p:sldId id="393" r:id="rId10"/>
    <p:sldId id="413" r:id="rId11"/>
    <p:sldId id="417" r:id="rId12"/>
    <p:sldId id="399" r:id="rId13"/>
    <p:sldId id="400" r:id="rId14"/>
    <p:sldId id="401" r:id="rId15"/>
    <p:sldId id="402" r:id="rId16"/>
    <p:sldId id="403" r:id="rId17"/>
    <p:sldId id="414" r:id="rId18"/>
    <p:sldId id="418" r:id="rId19"/>
    <p:sldId id="381" r:id="rId20"/>
    <p:sldId id="405" r:id="rId21"/>
    <p:sldId id="406" r:id="rId22"/>
    <p:sldId id="407" r:id="rId23"/>
    <p:sldId id="408" r:id="rId24"/>
    <p:sldId id="409" r:id="rId25"/>
    <p:sldId id="419" r:id="rId26"/>
    <p:sldId id="420" r:id="rId27"/>
    <p:sldId id="270" r:id="rId28"/>
    <p:sldId id="416" r:id="rId2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7D2FFA-402A-4724-AE4C-45D19E4610C2}" v="211" dt="2024-11-26T16:42:53.409"/>
    <p1510:client id="{83E67FE0-D38A-4A41-A0DE-5C2A0DF4E3F6}" v="11" dt="2024-11-26T15:56:22.0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112" d="100"/>
          <a:sy n="112" d="100"/>
        </p:scale>
        <p:origin x="73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Miguel Martín" userId="4e16442a57f907c2" providerId="LiveId" clId="{1C7D2FFA-402A-4724-AE4C-45D19E4610C2}"/>
    <pc:docChg chg="undo custSel addSld delSld modSld sldOrd">
      <pc:chgData name="Sergio Miguel Martín" userId="4e16442a57f907c2" providerId="LiveId" clId="{1C7D2FFA-402A-4724-AE4C-45D19E4610C2}" dt="2024-11-26T16:42:53.409" v="305" actId="1076"/>
      <pc:docMkLst>
        <pc:docMk/>
      </pc:docMkLst>
      <pc:sldChg chg="addSp delSp modSp mod modAnim">
        <pc:chgData name="Sergio Miguel Martín" userId="4e16442a57f907c2" providerId="LiveId" clId="{1C7D2FFA-402A-4724-AE4C-45D19E4610C2}" dt="2024-11-26T16:15:25.326" v="71" actId="1076"/>
        <pc:sldMkLst>
          <pc:docMk/>
          <pc:sldMk cId="0" sldId="257"/>
        </pc:sldMkLst>
        <pc:spChg chg="del">
          <ac:chgData name="Sergio Miguel Martín" userId="4e16442a57f907c2" providerId="LiveId" clId="{1C7D2FFA-402A-4724-AE4C-45D19E4610C2}" dt="2024-11-26T16:13:26.018" v="57" actId="478"/>
          <ac:spMkLst>
            <pc:docMk/>
            <pc:sldMk cId="0" sldId="257"/>
            <ac:spMk id="2" creationId="{EF6DAD27-D5E4-455B-27EC-9DA68EDB52BE}"/>
          </ac:spMkLst>
        </pc:spChg>
        <pc:spChg chg="add mod">
          <ac:chgData name="Sergio Miguel Martín" userId="4e16442a57f907c2" providerId="LiveId" clId="{1C7D2FFA-402A-4724-AE4C-45D19E4610C2}" dt="2024-11-26T16:13:26.852" v="58"/>
          <ac:spMkLst>
            <pc:docMk/>
            <pc:sldMk cId="0" sldId="257"/>
            <ac:spMk id="5" creationId="{4A22F93A-B881-8C13-E31B-B98DFCD89519}"/>
          </ac:spMkLst>
        </pc:spChg>
        <pc:spChg chg="add mod">
          <ac:chgData name="Sergio Miguel Martín" userId="4e16442a57f907c2" providerId="LiveId" clId="{1C7D2FFA-402A-4724-AE4C-45D19E4610C2}" dt="2024-11-26T16:15:25.326" v="71" actId="1076"/>
          <ac:spMkLst>
            <pc:docMk/>
            <pc:sldMk cId="0" sldId="257"/>
            <ac:spMk id="6" creationId="{D42A0983-53D5-4157-CFD6-A8187A0855B4}"/>
          </ac:spMkLst>
        </pc:spChg>
        <pc:spChg chg="del mod">
          <ac:chgData name="Sergio Miguel Martín" userId="4e16442a57f907c2" providerId="LiveId" clId="{1C7D2FFA-402A-4724-AE4C-45D19E4610C2}" dt="2024-11-26T16:13:24.714" v="56" actId="478"/>
          <ac:spMkLst>
            <pc:docMk/>
            <pc:sldMk cId="0" sldId="257"/>
            <ac:spMk id="2053" creationId="{639A87EB-4C4F-03D4-4076-8350D9FEF2DA}"/>
          </ac:spMkLst>
        </pc:spChg>
        <pc:picChg chg="add mod">
          <ac:chgData name="Sergio Miguel Martín" userId="4e16442a57f907c2" providerId="LiveId" clId="{1C7D2FFA-402A-4724-AE4C-45D19E4610C2}" dt="2024-11-26T16:13:26.852" v="58"/>
          <ac:picMkLst>
            <pc:docMk/>
            <pc:sldMk cId="0" sldId="257"/>
            <ac:picMk id="3" creationId="{1661E409-00D5-9C10-8DE1-34B1DCC673A9}"/>
          </ac:picMkLst>
        </pc:picChg>
        <pc:picChg chg="del">
          <ac:chgData name="Sergio Miguel Martín" userId="4e16442a57f907c2" providerId="LiveId" clId="{1C7D2FFA-402A-4724-AE4C-45D19E4610C2}" dt="2024-11-26T16:02:54.142" v="5" actId="478"/>
          <ac:picMkLst>
            <pc:docMk/>
            <pc:sldMk cId="0" sldId="257"/>
            <ac:picMk id="3" creationId="{F76CAE77-3ABA-AA2A-9E96-C20EC7120E90}"/>
          </ac:picMkLst>
        </pc:picChg>
        <pc:picChg chg="add mod ord">
          <ac:chgData name="Sergio Miguel Martín" userId="4e16442a57f907c2" providerId="LiveId" clId="{1C7D2FFA-402A-4724-AE4C-45D19E4610C2}" dt="2024-11-26T16:13:34.561" v="59" actId="166"/>
          <ac:picMkLst>
            <pc:docMk/>
            <pc:sldMk cId="0" sldId="257"/>
            <ac:picMk id="4" creationId="{A5B72DAF-37E6-85AF-88FA-5733099E88CC}"/>
          </ac:picMkLst>
        </pc:picChg>
        <pc:picChg chg="del">
          <ac:chgData name="Sergio Miguel Martín" userId="4e16442a57f907c2" providerId="LiveId" clId="{1C7D2FFA-402A-4724-AE4C-45D19E4610C2}" dt="2024-11-26T16:13:22.786" v="55" actId="478"/>
          <ac:picMkLst>
            <pc:docMk/>
            <pc:sldMk cId="0" sldId="257"/>
            <ac:picMk id="3074" creationId="{CBB2242E-491E-D647-FADC-09C95A219C13}"/>
          </ac:picMkLst>
        </pc:picChg>
      </pc:sldChg>
      <pc:sldChg chg="addSp delSp modSp mod setBg">
        <pc:chgData name="Sergio Miguel Martín" userId="4e16442a57f907c2" providerId="LiveId" clId="{1C7D2FFA-402A-4724-AE4C-45D19E4610C2}" dt="2024-11-26T16:38:34.295" v="272" actId="1076"/>
        <pc:sldMkLst>
          <pc:docMk/>
          <pc:sldMk cId="0" sldId="270"/>
        </pc:sldMkLst>
        <pc:spChg chg="mod">
          <ac:chgData name="Sergio Miguel Martín" userId="4e16442a57f907c2" providerId="LiveId" clId="{1C7D2FFA-402A-4724-AE4C-45D19E4610C2}" dt="2024-11-26T16:38:34.295" v="272" actId="1076"/>
          <ac:spMkLst>
            <pc:docMk/>
            <pc:sldMk cId="0" sldId="270"/>
            <ac:spMk id="32771" creationId="{A3B4862A-6DB0-D332-780F-391A206DF116}"/>
          </ac:spMkLst>
        </pc:spChg>
        <pc:spChg chg="add del">
          <ac:chgData name="Sergio Miguel Martín" userId="4e16442a57f907c2" providerId="LiveId" clId="{1C7D2FFA-402A-4724-AE4C-45D19E4610C2}" dt="2024-11-26T16:11:52.931" v="45" actId="26606"/>
          <ac:spMkLst>
            <pc:docMk/>
            <pc:sldMk cId="0" sldId="270"/>
            <ac:spMk id="58375" creationId="{7DA3C418-758E-4180-A5D0-8655D6804587}"/>
          </ac:spMkLst>
        </pc:spChg>
        <pc:spChg chg="add del">
          <ac:chgData name="Sergio Miguel Martín" userId="4e16442a57f907c2" providerId="LiveId" clId="{1C7D2FFA-402A-4724-AE4C-45D19E4610C2}" dt="2024-11-26T16:11:52.931" v="45" actId="26606"/>
          <ac:spMkLst>
            <pc:docMk/>
            <pc:sldMk cId="0" sldId="270"/>
            <ac:spMk id="58377" creationId="{28C8EF06-5EC3-4883-AFAF-D74FF46550FB}"/>
          </ac:spMkLst>
        </pc:spChg>
        <pc:picChg chg="mod">
          <ac:chgData name="Sergio Miguel Martín" userId="4e16442a57f907c2" providerId="LiveId" clId="{1C7D2FFA-402A-4724-AE4C-45D19E4610C2}" dt="2024-11-26T16:38:25.065" v="271" actId="18131"/>
          <ac:picMkLst>
            <pc:docMk/>
            <pc:sldMk cId="0" sldId="270"/>
            <ac:picMk id="58370" creationId="{DD9BFEA5-A74E-5582-C1CD-BFDADBC2DB27}"/>
          </ac:picMkLst>
        </pc:picChg>
      </pc:sldChg>
      <pc:sldChg chg="addSp delSp modSp mod">
        <pc:chgData name="Sergio Miguel Martín" userId="4e16442a57f907c2" providerId="LiveId" clId="{1C7D2FFA-402A-4724-AE4C-45D19E4610C2}" dt="2024-11-26T16:42:25.927" v="300" actId="1076"/>
        <pc:sldMkLst>
          <pc:docMk/>
          <pc:sldMk cId="0" sldId="381"/>
        </pc:sldMkLst>
        <pc:spChg chg="mod">
          <ac:chgData name="Sergio Miguel Martín" userId="4e16442a57f907c2" providerId="LiveId" clId="{1C7D2FFA-402A-4724-AE4C-45D19E4610C2}" dt="2024-11-26T16:42:25.927" v="300" actId="1076"/>
          <ac:spMkLst>
            <pc:docMk/>
            <pc:sldMk cId="0" sldId="381"/>
            <ac:spMk id="41986" creationId="{2BE36027-F0E6-2015-C27F-364512B9CCF8}"/>
          </ac:spMkLst>
        </pc:spChg>
        <pc:picChg chg="add del mod">
          <ac:chgData name="Sergio Miguel Martín" userId="4e16442a57f907c2" providerId="LiveId" clId="{1C7D2FFA-402A-4724-AE4C-45D19E4610C2}" dt="2024-11-26T16:41:48.117" v="282" actId="478"/>
          <ac:picMkLst>
            <pc:docMk/>
            <pc:sldMk cId="0" sldId="381"/>
            <ac:picMk id="2" creationId="{4CBD5AE7-839A-BCA0-6810-EAA8E2A228E7}"/>
          </ac:picMkLst>
        </pc:picChg>
        <pc:picChg chg="add mod ord">
          <ac:chgData name="Sergio Miguel Martín" userId="4e16442a57f907c2" providerId="LiveId" clId="{1C7D2FFA-402A-4724-AE4C-45D19E4610C2}" dt="2024-11-26T16:42:22.828" v="299" actId="167"/>
          <ac:picMkLst>
            <pc:docMk/>
            <pc:sldMk cId="0" sldId="381"/>
            <ac:picMk id="3" creationId="{FD75D02C-9FA8-3D5D-8EFB-2B78AB77BDA1}"/>
          </ac:picMkLst>
        </pc:picChg>
        <pc:picChg chg="del">
          <ac:chgData name="Sergio Miguel Martín" userId="4e16442a57f907c2" providerId="LiveId" clId="{1C7D2FFA-402A-4724-AE4C-45D19E4610C2}" dt="2024-11-26T16:30:30.705" v="208" actId="478"/>
          <ac:picMkLst>
            <pc:docMk/>
            <pc:sldMk cId="0" sldId="381"/>
            <ac:picMk id="4" creationId="{B91D949F-DDCF-9587-EA54-A685559DE0B9}"/>
          </ac:picMkLst>
        </pc:picChg>
      </pc:sldChg>
      <pc:sldChg chg="modSp">
        <pc:chgData name="Sergio Miguel Martín" userId="4e16442a57f907c2" providerId="LiveId" clId="{1C7D2FFA-402A-4724-AE4C-45D19E4610C2}" dt="2024-11-26T16:16:56.011" v="88" actId="1076"/>
        <pc:sldMkLst>
          <pc:docMk/>
          <pc:sldMk cId="0" sldId="384"/>
        </pc:sldMkLst>
        <pc:spChg chg="mod">
          <ac:chgData name="Sergio Miguel Martín" userId="4e16442a57f907c2" providerId="LiveId" clId="{1C7D2FFA-402A-4724-AE4C-45D19E4610C2}" dt="2024-11-26T16:16:56.011" v="88" actId="1076"/>
          <ac:spMkLst>
            <pc:docMk/>
            <pc:sldMk cId="0" sldId="384"/>
            <ac:spMk id="11267" creationId="{834126A9-CCB6-98E4-3E4E-CC55BEAD678A}"/>
          </ac:spMkLst>
        </pc:spChg>
        <pc:picChg chg="mod">
          <ac:chgData name="Sergio Miguel Martín" userId="4e16442a57f907c2" providerId="LiveId" clId="{1C7D2FFA-402A-4724-AE4C-45D19E4610C2}" dt="2024-11-26T16:16:44.287" v="85" actId="14100"/>
          <ac:picMkLst>
            <pc:docMk/>
            <pc:sldMk cId="0" sldId="384"/>
            <ac:picMk id="11266" creationId="{BC140372-CFA6-0ECF-9227-5D1749E81F84}"/>
          </ac:picMkLst>
        </pc:picChg>
      </pc:sldChg>
      <pc:sldChg chg="modSp mod">
        <pc:chgData name="Sergio Miguel Martín" userId="4e16442a57f907c2" providerId="LiveId" clId="{1C7D2FFA-402A-4724-AE4C-45D19E4610C2}" dt="2024-11-26T16:14:01.090" v="63" actId="1076"/>
        <pc:sldMkLst>
          <pc:docMk/>
          <pc:sldMk cId="0" sldId="386"/>
        </pc:sldMkLst>
        <pc:spChg chg="mod">
          <ac:chgData name="Sergio Miguel Martín" userId="4e16442a57f907c2" providerId="LiveId" clId="{1C7D2FFA-402A-4724-AE4C-45D19E4610C2}" dt="2024-11-26T16:14:01.090" v="63" actId="1076"/>
          <ac:spMkLst>
            <pc:docMk/>
            <pc:sldMk cId="0" sldId="386"/>
            <ac:spMk id="172035" creationId="{F90656C9-0DDD-E3D0-C92B-90E00CB6D0F3}"/>
          </ac:spMkLst>
        </pc:spChg>
        <pc:picChg chg="mod">
          <ac:chgData name="Sergio Miguel Martín" userId="4e16442a57f907c2" providerId="LiveId" clId="{1C7D2FFA-402A-4724-AE4C-45D19E4610C2}" dt="2024-11-26T16:13:41.953" v="60" actId="1076"/>
          <ac:picMkLst>
            <pc:docMk/>
            <pc:sldMk cId="0" sldId="386"/>
            <ac:picMk id="5" creationId="{320211AA-6F53-7719-1D0E-FA98A89542DB}"/>
          </ac:picMkLst>
        </pc:picChg>
      </pc:sldChg>
      <pc:sldChg chg="addSp delSp modSp mod modAnim">
        <pc:chgData name="Sergio Miguel Martín" userId="4e16442a57f907c2" providerId="LiveId" clId="{1C7D2FFA-402A-4724-AE4C-45D19E4610C2}" dt="2024-11-26T16:15:43.781" v="74" actId="2710"/>
        <pc:sldMkLst>
          <pc:docMk/>
          <pc:sldMk cId="0" sldId="388"/>
        </pc:sldMkLst>
        <pc:spChg chg="mod">
          <ac:chgData name="Sergio Miguel Martín" userId="4e16442a57f907c2" providerId="LiveId" clId="{1C7D2FFA-402A-4724-AE4C-45D19E4610C2}" dt="2024-11-26T16:15:43.781" v="74" actId="2710"/>
          <ac:spMkLst>
            <pc:docMk/>
            <pc:sldMk cId="0" sldId="388"/>
            <ac:spMk id="5" creationId="{6C4E8B3D-E267-C6EF-8D41-9450CEA2A6FF}"/>
          </ac:spMkLst>
        </pc:spChg>
        <pc:picChg chg="del">
          <ac:chgData name="Sergio Miguel Martín" userId="4e16442a57f907c2" providerId="LiveId" clId="{1C7D2FFA-402A-4724-AE4C-45D19E4610C2}" dt="2024-11-26T16:03:37.035" v="10" actId="478"/>
          <ac:picMkLst>
            <pc:docMk/>
            <pc:sldMk cId="0" sldId="388"/>
            <ac:picMk id="2" creationId="{3210E2C3-28C2-80C3-8F49-47433FCE9C6D}"/>
          </ac:picMkLst>
        </pc:picChg>
        <pc:picChg chg="add mod">
          <ac:chgData name="Sergio Miguel Martín" userId="4e16442a57f907c2" providerId="LiveId" clId="{1C7D2FFA-402A-4724-AE4C-45D19E4610C2}" dt="2024-11-26T16:03:27.807" v="7" actId="1076"/>
          <ac:picMkLst>
            <pc:docMk/>
            <pc:sldMk cId="0" sldId="388"/>
            <ac:picMk id="3" creationId="{4FA97D6A-7504-4B9C-1E14-BAED377C0C16}"/>
          </ac:picMkLst>
        </pc:picChg>
        <pc:picChg chg="del mod">
          <ac:chgData name="Sergio Miguel Martín" userId="4e16442a57f907c2" providerId="LiveId" clId="{1C7D2FFA-402A-4724-AE4C-45D19E4610C2}" dt="2024-11-26T16:14:42.899" v="69" actId="478"/>
          <ac:picMkLst>
            <pc:docMk/>
            <pc:sldMk cId="0" sldId="388"/>
            <ac:picMk id="4" creationId="{4918E48F-AE1A-749A-BE80-74D74A179AA5}"/>
          </ac:picMkLst>
        </pc:picChg>
        <pc:picChg chg="mod">
          <ac:chgData name="Sergio Miguel Martín" userId="4e16442a57f907c2" providerId="LiveId" clId="{1C7D2FFA-402A-4724-AE4C-45D19E4610C2}" dt="2024-11-26T16:14:40.407" v="67" actId="1076"/>
          <ac:picMkLst>
            <pc:docMk/>
            <pc:sldMk cId="0" sldId="388"/>
            <ac:picMk id="7172" creationId="{E9D32DD0-6D4B-2241-34E9-F3EBDB38FC79}"/>
          </ac:picMkLst>
        </pc:picChg>
      </pc:sldChg>
      <pc:sldChg chg="addSp delSp modSp">
        <pc:chgData name="Sergio Miguel Martín" userId="4e16442a57f907c2" providerId="LiveId" clId="{1C7D2FFA-402A-4724-AE4C-45D19E4610C2}" dt="2024-11-26T16:17:26.460" v="95" actId="1076"/>
        <pc:sldMkLst>
          <pc:docMk/>
          <pc:sldMk cId="0" sldId="389"/>
        </pc:sldMkLst>
        <pc:spChg chg="mod">
          <ac:chgData name="Sergio Miguel Martín" userId="4e16442a57f907c2" providerId="LiveId" clId="{1C7D2FFA-402A-4724-AE4C-45D19E4610C2}" dt="2024-11-26T16:17:26.460" v="95" actId="1076"/>
          <ac:spMkLst>
            <pc:docMk/>
            <pc:sldMk cId="0" sldId="389"/>
            <ac:spMk id="15362" creationId="{A4C3B394-90D2-46C4-BC6F-5989D002C49C}"/>
          </ac:spMkLst>
        </pc:spChg>
        <pc:picChg chg="add mod">
          <ac:chgData name="Sergio Miguel Martín" userId="4e16442a57f907c2" providerId="LiveId" clId="{1C7D2FFA-402A-4724-AE4C-45D19E4610C2}" dt="2024-11-26T16:17:07.870" v="92"/>
          <ac:picMkLst>
            <pc:docMk/>
            <pc:sldMk cId="0" sldId="389"/>
            <ac:picMk id="2" creationId="{FFA254F8-544E-F6A8-16CF-A3567E1A9FDD}"/>
          </ac:picMkLst>
        </pc:picChg>
        <pc:picChg chg="del">
          <ac:chgData name="Sergio Miguel Martín" userId="4e16442a57f907c2" providerId="LiveId" clId="{1C7D2FFA-402A-4724-AE4C-45D19E4610C2}" dt="2024-11-26T16:17:07.099" v="91" actId="478"/>
          <ac:picMkLst>
            <pc:docMk/>
            <pc:sldMk cId="0" sldId="389"/>
            <ac:picMk id="15363" creationId="{B43A7A9B-DA42-D550-E14D-65387817ED1D}"/>
          </ac:picMkLst>
        </pc:picChg>
      </pc:sldChg>
      <pc:sldChg chg="addSp delSp modSp">
        <pc:chgData name="Sergio Miguel Martín" userId="4e16442a57f907c2" providerId="LiveId" clId="{1C7D2FFA-402A-4724-AE4C-45D19E4610C2}" dt="2024-11-26T16:17:34.014" v="97" actId="1076"/>
        <pc:sldMkLst>
          <pc:docMk/>
          <pc:sldMk cId="0" sldId="390"/>
        </pc:sldMkLst>
        <pc:spChg chg="mod">
          <ac:chgData name="Sergio Miguel Martín" userId="4e16442a57f907c2" providerId="LiveId" clId="{1C7D2FFA-402A-4724-AE4C-45D19E4610C2}" dt="2024-11-26T16:17:34.014" v="97" actId="1076"/>
          <ac:spMkLst>
            <pc:docMk/>
            <pc:sldMk cId="0" sldId="390"/>
            <ac:spMk id="13314" creationId="{F10B1571-54E4-A28D-231F-763DF2DE774D}"/>
          </ac:spMkLst>
        </pc:spChg>
        <pc:picChg chg="add mod">
          <ac:chgData name="Sergio Miguel Martín" userId="4e16442a57f907c2" providerId="LiveId" clId="{1C7D2FFA-402A-4724-AE4C-45D19E4610C2}" dt="2024-11-26T16:17:05.108" v="90"/>
          <ac:picMkLst>
            <pc:docMk/>
            <pc:sldMk cId="0" sldId="390"/>
            <ac:picMk id="2" creationId="{6EEB8550-AE65-6170-39AB-968B3A894544}"/>
          </ac:picMkLst>
        </pc:picChg>
        <pc:picChg chg="del">
          <ac:chgData name="Sergio Miguel Martín" userId="4e16442a57f907c2" providerId="LiveId" clId="{1C7D2FFA-402A-4724-AE4C-45D19E4610C2}" dt="2024-11-26T16:17:04.174" v="89" actId="478"/>
          <ac:picMkLst>
            <pc:docMk/>
            <pc:sldMk cId="0" sldId="390"/>
            <ac:picMk id="13315" creationId="{C0949464-E3CE-BA18-FA5B-5183D3EF7D8F}"/>
          </ac:picMkLst>
        </pc:picChg>
      </pc:sldChg>
      <pc:sldChg chg="addSp delSp modSp mod modAnim">
        <pc:chgData name="Sergio Miguel Martín" userId="4e16442a57f907c2" providerId="LiveId" clId="{1C7D2FFA-402A-4724-AE4C-45D19E4610C2}" dt="2024-11-26T16:40:48.999" v="275" actId="167"/>
        <pc:sldMkLst>
          <pc:docMk/>
          <pc:sldMk cId="0" sldId="392"/>
        </pc:sldMkLst>
        <pc:spChg chg="mod">
          <ac:chgData name="Sergio Miguel Martín" userId="4e16442a57f907c2" providerId="LiveId" clId="{1C7D2FFA-402A-4724-AE4C-45D19E4610C2}" dt="2024-11-26T16:18:11.018" v="102" actId="1076"/>
          <ac:spMkLst>
            <pc:docMk/>
            <pc:sldMk cId="0" sldId="392"/>
            <ac:spMk id="6" creationId="{9BD00064-FF25-AB05-8609-5529D05DCB41}"/>
          </ac:spMkLst>
        </pc:spChg>
        <pc:spChg chg="mod">
          <ac:chgData name="Sergio Miguel Martín" userId="4e16442a57f907c2" providerId="LiveId" clId="{1C7D2FFA-402A-4724-AE4C-45D19E4610C2}" dt="2024-11-26T16:18:11.018" v="102" actId="1076"/>
          <ac:spMkLst>
            <pc:docMk/>
            <pc:sldMk cId="0" sldId="392"/>
            <ac:spMk id="7" creationId="{EFB0452E-75BC-DEB1-6158-6D1762CAC951}"/>
          </ac:spMkLst>
        </pc:spChg>
        <pc:spChg chg="mod">
          <ac:chgData name="Sergio Miguel Martín" userId="4e16442a57f907c2" providerId="LiveId" clId="{1C7D2FFA-402A-4724-AE4C-45D19E4610C2}" dt="2024-11-26T16:18:11.018" v="102" actId="1076"/>
          <ac:spMkLst>
            <pc:docMk/>
            <pc:sldMk cId="0" sldId="392"/>
            <ac:spMk id="8" creationId="{0E410695-5E55-E43E-12C2-20988CBEC2B1}"/>
          </ac:spMkLst>
        </pc:spChg>
        <pc:spChg chg="mod">
          <ac:chgData name="Sergio Miguel Martín" userId="4e16442a57f907c2" providerId="LiveId" clId="{1C7D2FFA-402A-4724-AE4C-45D19E4610C2}" dt="2024-11-26T16:18:11.018" v="102" actId="1076"/>
          <ac:spMkLst>
            <pc:docMk/>
            <pc:sldMk cId="0" sldId="392"/>
            <ac:spMk id="7171" creationId="{05E559C1-FB54-6454-CBCC-5DB6515659AB}"/>
          </ac:spMkLst>
        </pc:spChg>
        <pc:picChg chg="add mod">
          <ac:chgData name="Sergio Miguel Martín" userId="4e16442a57f907c2" providerId="LiveId" clId="{1C7D2FFA-402A-4724-AE4C-45D19E4610C2}" dt="2024-11-26T16:04:17.131" v="12" actId="1076"/>
          <ac:picMkLst>
            <pc:docMk/>
            <pc:sldMk cId="0" sldId="392"/>
            <ac:picMk id="2" creationId="{1AA5FF77-E990-F676-8662-55722C52D8C5}"/>
          </ac:picMkLst>
        </pc:picChg>
        <pc:picChg chg="add mod">
          <ac:chgData name="Sergio Miguel Martín" userId="4e16442a57f907c2" providerId="LiveId" clId="{1C7D2FFA-402A-4724-AE4C-45D19E4610C2}" dt="2024-11-26T16:40:48.999" v="275" actId="167"/>
          <ac:picMkLst>
            <pc:docMk/>
            <pc:sldMk cId="0" sldId="392"/>
            <ac:picMk id="3" creationId="{E8CF5975-187F-3CAD-7978-8683DC8987E8}"/>
          </ac:picMkLst>
        </pc:picChg>
        <pc:picChg chg="del mod">
          <ac:chgData name="Sergio Miguel Martín" userId="4e16442a57f907c2" providerId="LiveId" clId="{1C7D2FFA-402A-4724-AE4C-45D19E4610C2}" dt="2024-11-26T16:40:43.550" v="273" actId="478"/>
          <ac:picMkLst>
            <pc:docMk/>
            <pc:sldMk cId="0" sldId="392"/>
            <ac:picMk id="10" creationId="{E5E1F4E9-DC9C-9A57-2F15-2BF530D72A20}"/>
          </ac:picMkLst>
        </pc:picChg>
        <pc:picChg chg="del">
          <ac:chgData name="Sergio Miguel Martín" userId="4e16442a57f907c2" providerId="LiveId" clId="{1C7D2FFA-402A-4724-AE4C-45D19E4610C2}" dt="2024-11-26T16:04:23.220" v="15" actId="478"/>
          <ac:picMkLst>
            <pc:docMk/>
            <pc:sldMk cId="0" sldId="392"/>
            <ac:picMk id="11" creationId="{FA7B09BA-E489-2681-3CFA-744856657ECA}"/>
          </ac:picMkLst>
        </pc:picChg>
      </pc:sldChg>
      <pc:sldChg chg="addSp delSp modSp">
        <pc:chgData name="Sergio Miguel Martín" userId="4e16442a57f907c2" providerId="LiveId" clId="{1C7D2FFA-402A-4724-AE4C-45D19E4610C2}" dt="2024-11-26T16:18:40.513" v="110" actId="1076"/>
        <pc:sldMkLst>
          <pc:docMk/>
          <pc:sldMk cId="0" sldId="393"/>
        </pc:sldMkLst>
        <pc:spChg chg="mod">
          <ac:chgData name="Sergio Miguel Martín" userId="4e16442a57f907c2" providerId="LiveId" clId="{1C7D2FFA-402A-4724-AE4C-45D19E4610C2}" dt="2024-11-26T16:18:40.513" v="110" actId="1076"/>
          <ac:spMkLst>
            <pc:docMk/>
            <pc:sldMk cId="0" sldId="393"/>
            <ac:spMk id="19459" creationId="{F794618F-AA16-2E42-AD14-449239A0485B}"/>
          </ac:spMkLst>
        </pc:spChg>
        <pc:picChg chg="add mod">
          <ac:chgData name="Sergio Miguel Martín" userId="4e16442a57f907c2" providerId="LiveId" clId="{1C7D2FFA-402A-4724-AE4C-45D19E4610C2}" dt="2024-11-26T16:18:19.196" v="104"/>
          <ac:picMkLst>
            <pc:docMk/>
            <pc:sldMk cId="0" sldId="393"/>
            <ac:picMk id="2" creationId="{E7E9ED3B-E43D-D5D0-AB4B-6776377FF398}"/>
          </ac:picMkLst>
        </pc:picChg>
        <pc:picChg chg="del">
          <ac:chgData name="Sergio Miguel Martín" userId="4e16442a57f907c2" providerId="LiveId" clId="{1C7D2FFA-402A-4724-AE4C-45D19E4610C2}" dt="2024-11-26T16:18:18.294" v="103" actId="478"/>
          <ac:picMkLst>
            <pc:docMk/>
            <pc:sldMk cId="0" sldId="393"/>
            <ac:picMk id="19458" creationId="{313F4A32-57BA-A00E-2EA2-2144E2896F52}"/>
          </ac:picMkLst>
        </pc:picChg>
      </pc:sldChg>
      <pc:sldChg chg="addSp delSp modSp mod">
        <pc:chgData name="Sergio Miguel Martín" userId="4e16442a57f907c2" providerId="LiveId" clId="{1C7D2FFA-402A-4724-AE4C-45D19E4610C2}" dt="2024-11-26T16:41:27.723" v="279" actId="1076"/>
        <pc:sldMkLst>
          <pc:docMk/>
          <pc:sldMk cId="0" sldId="394"/>
        </pc:sldMkLst>
        <pc:spChg chg="mod">
          <ac:chgData name="Sergio Miguel Martín" userId="4e16442a57f907c2" providerId="LiveId" clId="{1C7D2FFA-402A-4724-AE4C-45D19E4610C2}" dt="2024-11-26T16:41:27.723" v="279" actId="1076"/>
          <ac:spMkLst>
            <pc:docMk/>
            <pc:sldMk cId="0" sldId="394"/>
            <ac:spMk id="5" creationId="{70CCDB84-C9AD-82F8-FB32-ED1BFFF2002B}"/>
          </ac:spMkLst>
        </pc:spChg>
        <pc:spChg chg="mod">
          <ac:chgData name="Sergio Miguel Martín" userId="4e16442a57f907c2" providerId="LiveId" clId="{1C7D2FFA-402A-4724-AE4C-45D19E4610C2}" dt="2024-11-26T16:41:27.723" v="279" actId="1076"/>
          <ac:spMkLst>
            <pc:docMk/>
            <pc:sldMk cId="0" sldId="394"/>
            <ac:spMk id="7" creationId="{AE4C7E59-E09F-2969-D804-354D1D41A7AE}"/>
          </ac:spMkLst>
        </pc:spChg>
        <pc:spChg chg="mod">
          <ac:chgData name="Sergio Miguel Martín" userId="4e16442a57f907c2" providerId="LiveId" clId="{1C7D2FFA-402A-4724-AE4C-45D19E4610C2}" dt="2024-11-26T16:41:27.723" v="279" actId="1076"/>
          <ac:spMkLst>
            <pc:docMk/>
            <pc:sldMk cId="0" sldId="394"/>
            <ac:spMk id="8" creationId="{64259DF3-95B1-D810-84D8-499E98E95E3B}"/>
          </ac:spMkLst>
        </pc:spChg>
        <pc:picChg chg="add mod">
          <ac:chgData name="Sergio Miguel Martín" userId="4e16442a57f907c2" providerId="LiveId" clId="{1C7D2FFA-402A-4724-AE4C-45D19E4610C2}" dt="2024-11-26T16:41:23.155" v="278" actId="167"/>
          <ac:picMkLst>
            <pc:docMk/>
            <pc:sldMk cId="0" sldId="394"/>
            <ac:picMk id="2" creationId="{1C44F2DA-C3FD-9EB5-33CD-2C971AA21B13}"/>
          </ac:picMkLst>
        </pc:picChg>
        <pc:picChg chg="del mod">
          <ac:chgData name="Sergio Miguel Martín" userId="4e16442a57f907c2" providerId="LiveId" clId="{1C7D2FFA-402A-4724-AE4C-45D19E4610C2}" dt="2024-11-26T16:16:22.494" v="80" actId="478"/>
          <ac:picMkLst>
            <pc:docMk/>
            <pc:sldMk cId="0" sldId="394"/>
            <ac:picMk id="4" creationId="{638D75BE-5A55-46A5-D547-6AD5789FAA4C}"/>
          </ac:picMkLst>
        </pc:picChg>
        <pc:picChg chg="del mod">
          <ac:chgData name="Sergio Miguel Martín" userId="4e16442a57f907c2" providerId="LiveId" clId="{1C7D2FFA-402A-4724-AE4C-45D19E4610C2}" dt="2024-11-26T16:41:17.472" v="277" actId="478"/>
          <ac:picMkLst>
            <pc:docMk/>
            <pc:sldMk cId="0" sldId="394"/>
            <ac:picMk id="9220" creationId="{1AA3DD6A-ECB4-1C60-FFCE-06FAFEC59CB9}"/>
          </ac:picMkLst>
        </pc:picChg>
      </pc:sldChg>
      <pc:sldChg chg="addSp delSp modSp del mod">
        <pc:chgData name="Sergio Miguel Martín" userId="4e16442a57f907c2" providerId="LiveId" clId="{1C7D2FFA-402A-4724-AE4C-45D19E4610C2}" dt="2024-11-26T16:19:47.239" v="120" actId="47"/>
        <pc:sldMkLst>
          <pc:docMk/>
          <pc:sldMk cId="0" sldId="395"/>
        </pc:sldMkLst>
        <pc:spChg chg="mod">
          <ac:chgData name="Sergio Miguel Martín" userId="4e16442a57f907c2" providerId="LiveId" clId="{1C7D2FFA-402A-4724-AE4C-45D19E4610C2}" dt="2024-11-26T16:19:20.961" v="116" actId="1076"/>
          <ac:spMkLst>
            <pc:docMk/>
            <pc:sldMk cId="0" sldId="395"/>
            <ac:spMk id="5" creationId="{D756171E-6745-D666-C51D-80DFFBB80E87}"/>
          </ac:spMkLst>
        </pc:spChg>
        <pc:picChg chg="add mod">
          <ac:chgData name="Sergio Miguel Martín" userId="4e16442a57f907c2" providerId="LiveId" clId="{1C7D2FFA-402A-4724-AE4C-45D19E4610C2}" dt="2024-11-26T16:18:50.353" v="113"/>
          <ac:picMkLst>
            <pc:docMk/>
            <pc:sldMk cId="0" sldId="395"/>
            <ac:picMk id="2" creationId="{86FB3CD6-686F-5510-3534-E60E490B8229}"/>
          </ac:picMkLst>
        </pc:picChg>
        <pc:picChg chg="del">
          <ac:chgData name="Sergio Miguel Martín" userId="4e16442a57f907c2" providerId="LiveId" clId="{1C7D2FFA-402A-4724-AE4C-45D19E4610C2}" dt="2024-11-26T16:18:49.450" v="112" actId="478"/>
          <ac:picMkLst>
            <pc:docMk/>
            <pc:sldMk cId="0" sldId="395"/>
            <ac:picMk id="4" creationId="{1D5B6839-15D6-0B05-49C6-71E81037124A}"/>
          </ac:picMkLst>
        </pc:picChg>
        <pc:picChg chg="del">
          <ac:chgData name="Sergio Miguel Martín" userId="4e16442a57f907c2" providerId="LiveId" clId="{1C7D2FFA-402A-4724-AE4C-45D19E4610C2}" dt="2024-11-26T16:18:49.033" v="111" actId="478"/>
          <ac:picMkLst>
            <pc:docMk/>
            <pc:sldMk cId="0" sldId="395"/>
            <ac:picMk id="23556" creationId="{9EC00982-A02F-829E-3557-3C01331E0DD5}"/>
          </ac:picMkLst>
        </pc:picChg>
      </pc:sldChg>
      <pc:sldChg chg="del">
        <pc:chgData name="Sergio Miguel Martín" userId="4e16442a57f907c2" providerId="LiveId" clId="{1C7D2FFA-402A-4724-AE4C-45D19E4610C2}" dt="2024-11-26T16:23:57.912" v="155" actId="47"/>
        <pc:sldMkLst>
          <pc:docMk/>
          <pc:sldMk cId="0" sldId="397"/>
        </pc:sldMkLst>
      </pc:sldChg>
      <pc:sldChg chg="addSp delSp modSp mod">
        <pc:chgData name="Sergio Miguel Martín" userId="4e16442a57f907c2" providerId="LiveId" clId="{1C7D2FFA-402A-4724-AE4C-45D19E4610C2}" dt="2024-11-26T16:24:18.447" v="160" actId="1076"/>
        <pc:sldMkLst>
          <pc:docMk/>
          <pc:sldMk cId="0" sldId="399"/>
        </pc:sldMkLst>
        <pc:spChg chg="mod">
          <ac:chgData name="Sergio Miguel Martín" userId="4e16442a57f907c2" providerId="LiveId" clId="{1C7D2FFA-402A-4724-AE4C-45D19E4610C2}" dt="2024-11-26T16:24:18.447" v="160" actId="1076"/>
          <ac:spMkLst>
            <pc:docMk/>
            <pc:sldMk cId="0" sldId="399"/>
            <ac:spMk id="27651" creationId="{ACD5C64B-485E-6EE0-32E6-B8FF134D0007}"/>
          </ac:spMkLst>
        </pc:spChg>
        <pc:picChg chg="add mod">
          <ac:chgData name="Sergio Miguel Martín" userId="4e16442a57f907c2" providerId="LiveId" clId="{1C7D2FFA-402A-4724-AE4C-45D19E4610C2}" dt="2024-11-26T16:24:07.229" v="157"/>
          <ac:picMkLst>
            <pc:docMk/>
            <pc:sldMk cId="0" sldId="399"/>
            <ac:picMk id="2" creationId="{33AD76DB-7051-FDB1-C1CE-4C69254D6492}"/>
          </ac:picMkLst>
        </pc:picChg>
        <pc:picChg chg="del">
          <ac:chgData name="Sergio Miguel Martín" userId="4e16442a57f907c2" providerId="LiveId" clId="{1C7D2FFA-402A-4724-AE4C-45D19E4610C2}" dt="2024-11-26T16:24:06.416" v="156" actId="478"/>
          <ac:picMkLst>
            <pc:docMk/>
            <pc:sldMk cId="0" sldId="399"/>
            <ac:picMk id="9" creationId="{9AA5DB8B-978F-77D6-2D39-53608D2AD4F6}"/>
          </ac:picMkLst>
        </pc:picChg>
      </pc:sldChg>
      <pc:sldChg chg="addSp delSp modSp mod">
        <pc:chgData name="Sergio Miguel Martín" userId="4e16442a57f907c2" providerId="LiveId" clId="{1C7D2FFA-402A-4724-AE4C-45D19E4610C2}" dt="2024-11-26T16:24:38.076" v="167" actId="1076"/>
        <pc:sldMkLst>
          <pc:docMk/>
          <pc:sldMk cId="0" sldId="400"/>
        </pc:sldMkLst>
        <pc:spChg chg="mod">
          <ac:chgData name="Sergio Miguel Martín" userId="4e16442a57f907c2" providerId="LiveId" clId="{1C7D2FFA-402A-4724-AE4C-45D19E4610C2}" dt="2024-11-26T16:24:38.076" v="167" actId="1076"/>
          <ac:spMkLst>
            <pc:docMk/>
            <pc:sldMk cId="0" sldId="400"/>
            <ac:spMk id="29699" creationId="{28A84DE6-5D71-E9EE-FFAE-032F4635356A}"/>
          </ac:spMkLst>
        </pc:spChg>
        <pc:picChg chg="add mod">
          <ac:chgData name="Sergio Miguel Martín" userId="4e16442a57f907c2" providerId="LiveId" clId="{1C7D2FFA-402A-4724-AE4C-45D19E4610C2}" dt="2024-11-26T16:24:24.535" v="162"/>
          <ac:picMkLst>
            <pc:docMk/>
            <pc:sldMk cId="0" sldId="400"/>
            <ac:picMk id="2" creationId="{429A47DE-5529-E604-A559-DBD9220F0460}"/>
          </ac:picMkLst>
        </pc:picChg>
        <pc:picChg chg="del">
          <ac:chgData name="Sergio Miguel Martín" userId="4e16442a57f907c2" providerId="LiveId" clId="{1C7D2FFA-402A-4724-AE4C-45D19E4610C2}" dt="2024-11-26T16:24:23.826" v="161" actId="478"/>
          <ac:picMkLst>
            <pc:docMk/>
            <pc:sldMk cId="0" sldId="400"/>
            <ac:picMk id="9" creationId="{3875B675-901B-6FDB-1EB0-D3B9099BD7BB}"/>
          </ac:picMkLst>
        </pc:picChg>
      </pc:sldChg>
      <pc:sldChg chg="addSp delSp modSp mod">
        <pc:chgData name="Sergio Miguel Martín" userId="4e16442a57f907c2" providerId="LiveId" clId="{1C7D2FFA-402A-4724-AE4C-45D19E4610C2}" dt="2024-11-26T16:24:56.451" v="173" actId="1076"/>
        <pc:sldMkLst>
          <pc:docMk/>
          <pc:sldMk cId="0" sldId="401"/>
        </pc:sldMkLst>
        <pc:spChg chg="mod">
          <ac:chgData name="Sergio Miguel Martín" userId="4e16442a57f907c2" providerId="LiveId" clId="{1C7D2FFA-402A-4724-AE4C-45D19E4610C2}" dt="2024-11-26T16:24:56.451" v="173" actId="1076"/>
          <ac:spMkLst>
            <pc:docMk/>
            <pc:sldMk cId="0" sldId="401"/>
            <ac:spMk id="31747" creationId="{541E3918-6A6D-04FA-0CE4-973A004865EF}"/>
          </ac:spMkLst>
        </pc:spChg>
        <pc:picChg chg="add mod">
          <ac:chgData name="Sergio Miguel Martín" userId="4e16442a57f907c2" providerId="LiveId" clId="{1C7D2FFA-402A-4724-AE4C-45D19E4610C2}" dt="2024-11-26T16:24:44.997" v="169"/>
          <ac:picMkLst>
            <pc:docMk/>
            <pc:sldMk cId="0" sldId="401"/>
            <ac:picMk id="2" creationId="{54FC6E80-49C6-84C5-F8E0-2441969E40E3}"/>
          </ac:picMkLst>
        </pc:picChg>
        <pc:picChg chg="del">
          <ac:chgData name="Sergio Miguel Martín" userId="4e16442a57f907c2" providerId="LiveId" clId="{1C7D2FFA-402A-4724-AE4C-45D19E4610C2}" dt="2024-11-26T16:24:44.025" v="168" actId="478"/>
          <ac:picMkLst>
            <pc:docMk/>
            <pc:sldMk cId="0" sldId="401"/>
            <ac:picMk id="9" creationId="{34D11EC6-E6DD-EA3F-E87A-F6ABE985FD5C}"/>
          </ac:picMkLst>
        </pc:picChg>
      </pc:sldChg>
      <pc:sldChg chg="addSp delSp modSp mod modAnim">
        <pc:chgData name="Sergio Miguel Martín" userId="4e16442a57f907c2" providerId="LiveId" clId="{1C7D2FFA-402A-4724-AE4C-45D19E4610C2}" dt="2024-11-26T16:25:20.488" v="179" actId="1076"/>
        <pc:sldMkLst>
          <pc:docMk/>
          <pc:sldMk cId="0" sldId="402"/>
        </pc:sldMkLst>
        <pc:spChg chg="mod">
          <ac:chgData name="Sergio Miguel Martín" userId="4e16442a57f907c2" providerId="LiveId" clId="{1C7D2FFA-402A-4724-AE4C-45D19E4610C2}" dt="2024-11-26T16:25:20.488" v="179" actId="1076"/>
          <ac:spMkLst>
            <pc:docMk/>
            <pc:sldMk cId="0" sldId="402"/>
            <ac:spMk id="4" creationId="{DB10F803-B857-6F50-52E9-B0ABF6C88CAF}"/>
          </ac:spMkLst>
        </pc:spChg>
        <pc:spChg chg="mod">
          <ac:chgData name="Sergio Miguel Martín" userId="4e16442a57f907c2" providerId="LiveId" clId="{1C7D2FFA-402A-4724-AE4C-45D19E4610C2}" dt="2024-11-26T16:25:20.488" v="179" actId="1076"/>
          <ac:spMkLst>
            <pc:docMk/>
            <pc:sldMk cId="0" sldId="402"/>
            <ac:spMk id="5" creationId="{D1D4FD2B-55F9-4A68-0A63-998B8016843F}"/>
          </ac:spMkLst>
        </pc:spChg>
        <pc:spChg chg="mod">
          <ac:chgData name="Sergio Miguel Martín" userId="4e16442a57f907c2" providerId="LiveId" clId="{1C7D2FFA-402A-4724-AE4C-45D19E4610C2}" dt="2024-11-26T16:25:20.488" v="179" actId="1076"/>
          <ac:spMkLst>
            <pc:docMk/>
            <pc:sldMk cId="0" sldId="402"/>
            <ac:spMk id="7" creationId="{61E9E1EE-52B4-F9CD-8710-C04B7380AC60}"/>
          </ac:spMkLst>
        </pc:spChg>
        <pc:spChg chg="mod">
          <ac:chgData name="Sergio Miguel Martín" userId="4e16442a57f907c2" providerId="LiveId" clId="{1C7D2FFA-402A-4724-AE4C-45D19E4610C2}" dt="2024-11-26T16:25:20.488" v="179" actId="1076"/>
          <ac:spMkLst>
            <pc:docMk/>
            <pc:sldMk cId="0" sldId="402"/>
            <ac:spMk id="8" creationId="{EBC8DEED-00FC-B2D2-06B3-F5E7429A63BB}"/>
          </ac:spMkLst>
        </pc:spChg>
        <pc:picChg chg="add mod">
          <ac:chgData name="Sergio Miguel Martín" userId="4e16442a57f907c2" providerId="LiveId" clId="{1C7D2FFA-402A-4724-AE4C-45D19E4610C2}" dt="2024-11-26T16:05:53.594" v="22" actId="1076"/>
          <ac:picMkLst>
            <pc:docMk/>
            <pc:sldMk cId="0" sldId="402"/>
            <ac:picMk id="2" creationId="{8DC7499F-2443-E880-5F96-BA6644D8700C}"/>
          </ac:picMkLst>
        </pc:picChg>
        <pc:picChg chg="add mod">
          <ac:chgData name="Sergio Miguel Martín" userId="4e16442a57f907c2" providerId="LiveId" clId="{1C7D2FFA-402A-4724-AE4C-45D19E4610C2}" dt="2024-11-26T16:25:01.752" v="175"/>
          <ac:picMkLst>
            <pc:docMk/>
            <pc:sldMk cId="0" sldId="402"/>
            <ac:picMk id="3" creationId="{EFD22543-0011-F72B-7A53-F273B159FD91}"/>
          </ac:picMkLst>
        </pc:picChg>
        <pc:picChg chg="del">
          <ac:chgData name="Sergio Miguel Martín" userId="4e16442a57f907c2" providerId="LiveId" clId="{1C7D2FFA-402A-4724-AE4C-45D19E4610C2}" dt="2024-11-26T16:25:00.950" v="174" actId="478"/>
          <ac:picMkLst>
            <pc:docMk/>
            <pc:sldMk cId="0" sldId="402"/>
            <ac:picMk id="9" creationId="{EB2B47ED-A774-1F91-24DE-4CD2ADCA7BAC}"/>
          </ac:picMkLst>
        </pc:picChg>
        <pc:picChg chg="del">
          <ac:chgData name="Sergio Miguel Martín" userId="4e16442a57f907c2" providerId="LiveId" clId="{1C7D2FFA-402A-4724-AE4C-45D19E4610C2}" dt="2024-11-26T16:05:58.378" v="25" actId="478"/>
          <ac:picMkLst>
            <pc:docMk/>
            <pc:sldMk cId="0" sldId="402"/>
            <ac:picMk id="10" creationId="{4437D9EC-1E59-E6C0-71B9-041559CF4BEC}"/>
          </ac:picMkLst>
        </pc:picChg>
      </pc:sldChg>
      <pc:sldChg chg="addSp delSp modSp mod">
        <pc:chgData name="Sergio Miguel Martín" userId="4e16442a57f907c2" providerId="LiveId" clId="{1C7D2FFA-402A-4724-AE4C-45D19E4610C2}" dt="2024-11-26T16:25:38.121" v="184" actId="122"/>
        <pc:sldMkLst>
          <pc:docMk/>
          <pc:sldMk cId="0" sldId="403"/>
        </pc:sldMkLst>
        <pc:spChg chg="mod">
          <ac:chgData name="Sergio Miguel Martín" userId="4e16442a57f907c2" providerId="LiveId" clId="{1C7D2FFA-402A-4724-AE4C-45D19E4610C2}" dt="2024-11-26T16:25:38.121" v="184" actId="122"/>
          <ac:spMkLst>
            <pc:docMk/>
            <pc:sldMk cId="0" sldId="403"/>
            <ac:spMk id="4" creationId="{92BBF7D3-F2EF-A141-64C3-F2D277025D86}"/>
          </ac:spMkLst>
        </pc:spChg>
        <pc:picChg chg="add mod">
          <ac:chgData name="Sergio Miguel Martín" userId="4e16442a57f907c2" providerId="LiveId" clId="{1C7D2FFA-402A-4724-AE4C-45D19E4610C2}" dt="2024-11-26T16:25:23.723" v="181"/>
          <ac:picMkLst>
            <pc:docMk/>
            <pc:sldMk cId="0" sldId="403"/>
            <ac:picMk id="2" creationId="{6B1A4DCB-4C98-014A-DA82-D891921CDF81}"/>
          </ac:picMkLst>
        </pc:picChg>
        <pc:picChg chg="del">
          <ac:chgData name="Sergio Miguel Martín" userId="4e16442a57f907c2" providerId="LiveId" clId="{1C7D2FFA-402A-4724-AE4C-45D19E4610C2}" dt="2024-11-26T16:25:22.918" v="180" actId="478"/>
          <ac:picMkLst>
            <pc:docMk/>
            <pc:sldMk cId="0" sldId="403"/>
            <ac:picMk id="9" creationId="{40377F72-E5BB-533D-6315-CCACBD02D30E}"/>
          </ac:picMkLst>
        </pc:picChg>
      </pc:sldChg>
      <pc:sldChg chg="modSp del mod">
        <pc:chgData name="Sergio Miguel Martín" userId="4e16442a57f907c2" providerId="LiveId" clId="{1C7D2FFA-402A-4724-AE4C-45D19E4610C2}" dt="2024-11-26T16:29:52.618" v="205" actId="47"/>
        <pc:sldMkLst>
          <pc:docMk/>
          <pc:sldMk cId="0" sldId="404"/>
        </pc:sldMkLst>
        <pc:picChg chg="mod modCrop">
          <ac:chgData name="Sergio Miguel Martín" userId="4e16442a57f907c2" providerId="LiveId" clId="{1C7D2FFA-402A-4724-AE4C-45D19E4610C2}" dt="2024-11-26T16:29:03.108" v="189" actId="732"/>
          <ac:picMkLst>
            <pc:docMk/>
            <pc:sldMk cId="0" sldId="404"/>
            <ac:picMk id="10" creationId="{8F7EFB63-C02D-2FC6-1C71-76ADF9918AD6}"/>
          </ac:picMkLst>
        </pc:picChg>
      </pc:sldChg>
      <pc:sldChg chg="addSp delSp modSp mod">
        <pc:chgData name="Sergio Miguel Martín" userId="4e16442a57f907c2" providerId="LiveId" clId="{1C7D2FFA-402A-4724-AE4C-45D19E4610C2}" dt="2024-11-26T16:42:29.940" v="301" actId="1076"/>
        <pc:sldMkLst>
          <pc:docMk/>
          <pc:sldMk cId="0" sldId="405"/>
        </pc:sldMkLst>
        <pc:spChg chg="mod">
          <ac:chgData name="Sergio Miguel Martín" userId="4e16442a57f907c2" providerId="LiveId" clId="{1C7D2FFA-402A-4724-AE4C-45D19E4610C2}" dt="2024-11-26T16:42:29.940" v="301" actId="1076"/>
          <ac:spMkLst>
            <pc:docMk/>
            <pc:sldMk cId="0" sldId="405"/>
            <ac:spMk id="44034" creationId="{0706FE95-63C5-9FA7-E898-7A44B5B1F08C}"/>
          </ac:spMkLst>
        </pc:spChg>
        <pc:picChg chg="add del mod">
          <ac:chgData name="Sergio Miguel Martín" userId="4e16442a57f907c2" providerId="LiveId" clId="{1C7D2FFA-402A-4724-AE4C-45D19E4610C2}" dt="2024-11-26T16:41:49.791" v="283" actId="478"/>
          <ac:picMkLst>
            <pc:docMk/>
            <pc:sldMk cId="0" sldId="405"/>
            <ac:picMk id="2" creationId="{BCB4278B-F0A3-1571-1630-797AA55C3658}"/>
          </ac:picMkLst>
        </pc:picChg>
        <pc:picChg chg="add mod ord">
          <ac:chgData name="Sergio Miguel Martín" userId="4e16442a57f907c2" providerId="LiveId" clId="{1C7D2FFA-402A-4724-AE4C-45D19E4610C2}" dt="2024-11-26T16:42:19.464" v="297" actId="167"/>
          <ac:picMkLst>
            <pc:docMk/>
            <pc:sldMk cId="0" sldId="405"/>
            <ac:picMk id="3" creationId="{8781D832-3601-CBB9-B362-539B003C0115}"/>
          </ac:picMkLst>
        </pc:picChg>
        <pc:picChg chg="del">
          <ac:chgData name="Sergio Miguel Martín" userId="4e16442a57f907c2" providerId="LiveId" clId="{1C7D2FFA-402A-4724-AE4C-45D19E4610C2}" dt="2024-11-26T16:30:52.241" v="214" actId="478"/>
          <ac:picMkLst>
            <pc:docMk/>
            <pc:sldMk cId="0" sldId="405"/>
            <ac:picMk id="4" creationId="{75B51BC9-3692-A711-C42A-A18F76FBE20D}"/>
          </ac:picMkLst>
        </pc:picChg>
      </pc:sldChg>
      <pc:sldChg chg="addSp delSp modSp mod">
        <pc:chgData name="Sergio Miguel Martín" userId="4e16442a57f907c2" providerId="LiveId" clId="{1C7D2FFA-402A-4724-AE4C-45D19E4610C2}" dt="2024-11-26T16:42:36.423" v="302" actId="1076"/>
        <pc:sldMkLst>
          <pc:docMk/>
          <pc:sldMk cId="0" sldId="406"/>
        </pc:sldMkLst>
        <pc:spChg chg="mod">
          <ac:chgData name="Sergio Miguel Martín" userId="4e16442a57f907c2" providerId="LiveId" clId="{1C7D2FFA-402A-4724-AE4C-45D19E4610C2}" dt="2024-11-26T16:42:36.423" v="302" actId="1076"/>
          <ac:spMkLst>
            <pc:docMk/>
            <pc:sldMk cId="0" sldId="406"/>
            <ac:spMk id="46082" creationId="{DD4343E8-DB88-1F97-3113-6B3C88EB2386}"/>
          </ac:spMkLst>
        </pc:spChg>
        <pc:spChg chg="mod">
          <ac:chgData name="Sergio Miguel Martín" userId="4e16442a57f907c2" providerId="LiveId" clId="{1C7D2FFA-402A-4724-AE4C-45D19E4610C2}" dt="2024-11-26T16:42:36.423" v="302" actId="1076"/>
          <ac:spMkLst>
            <pc:docMk/>
            <pc:sldMk cId="0" sldId="406"/>
            <ac:spMk id="46084" creationId="{88F8E117-04EA-CB08-4B3B-D1F6A7F5A9B5}"/>
          </ac:spMkLst>
        </pc:spChg>
        <pc:picChg chg="add del mod">
          <ac:chgData name="Sergio Miguel Martín" userId="4e16442a57f907c2" providerId="LiveId" clId="{1C7D2FFA-402A-4724-AE4C-45D19E4610C2}" dt="2024-11-26T16:41:51.173" v="284" actId="478"/>
          <ac:picMkLst>
            <pc:docMk/>
            <pc:sldMk cId="0" sldId="406"/>
            <ac:picMk id="2" creationId="{DBFB2CF2-2524-131C-B9EE-0DFC328DC971}"/>
          </ac:picMkLst>
        </pc:picChg>
        <pc:picChg chg="add mod ord">
          <ac:chgData name="Sergio Miguel Martín" userId="4e16442a57f907c2" providerId="LiveId" clId="{1C7D2FFA-402A-4724-AE4C-45D19E4610C2}" dt="2024-11-26T16:42:15.938" v="295" actId="167"/>
          <ac:picMkLst>
            <pc:docMk/>
            <pc:sldMk cId="0" sldId="406"/>
            <ac:picMk id="3" creationId="{81B42C23-805D-5FC3-B374-CF4CF32B1E8B}"/>
          </ac:picMkLst>
        </pc:picChg>
        <pc:picChg chg="del">
          <ac:chgData name="Sergio Miguel Martín" userId="4e16442a57f907c2" providerId="LiveId" clId="{1C7D2FFA-402A-4724-AE4C-45D19E4610C2}" dt="2024-11-26T16:31:05.129" v="219" actId="478"/>
          <ac:picMkLst>
            <pc:docMk/>
            <pc:sldMk cId="0" sldId="406"/>
            <ac:picMk id="4" creationId="{29C1D454-2A42-7745-493A-3431E0513D9E}"/>
          </ac:picMkLst>
        </pc:picChg>
      </pc:sldChg>
      <pc:sldChg chg="addSp delSp modSp mod modAnim">
        <pc:chgData name="Sergio Miguel Martín" userId="4e16442a57f907c2" providerId="LiveId" clId="{1C7D2FFA-402A-4724-AE4C-45D19E4610C2}" dt="2024-11-26T16:42:43.741" v="303" actId="1076"/>
        <pc:sldMkLst>
          <pc:docMk/>
          <pc:sldMk cId="0" sldId="407"/>
        </pc:sldMkLst>
        <pc:spChg chg="mod">
          <ac:chgData name="Sergio Miguel Martín" userId="4e16442a57f907c2" providerId="LiveId" clId="{1C7D2FFA-402A-4724-AE4C-45D19E4610C2}" dt="2024-11-26T16:42:43.741" v="303" actId="1076"/>
          <ac:spMkLst>
            <pc:docMk/>
            <pc:sldMk cId="0" sldId="407"/>
            <ac:spMk id="5" creationId="{1A12E3AF-08CF-567C-1BD8-9BAD09B2630B}"/>
          </ac:spMkLst>
        </pc:spChg>
        <pc:spChg chg="mod">
          <ac:chgData name="Sergio Miguel Martín" userId="4e16442a57f907c2" providerId="LiveId" clId="{1C7D2FFA-402A-4724-AE4C-45D19E4610C2}" dt="2024-11-26T16:42:43.741" v="303" actId="1076"/>
          <ac:spMkLst>
            <pc:docMk/>
            <pc:sldMk cId="0" sldId="407"/>
            <ac:spMk id="6" creationId="{F7D048EA-0E52-680F-EAE2-B15475003DE6}"/>
          </ac:spMkLst>
        </pc:spChg>
        <pc:spChg chg="mod">
          <ac:chgData name="Sergio Miguel Martín" userId="4e16442a57f907c2" providerId="LiveId" clId="{1C7D2FFA-402A-4724-AE4C-45D19E4610C2}" dt="2024-11-26T16:42:43.741" v="303" actId="1076"/>
          <ac:spMkLst>
            <pc:docMk/>
            <pc:sldMk cId="0" sldId="407"/>
            <ac:spMk id="7" creationId="{41335870-0260-7538-A8EF-AB3DE3D4F6B3}"/>
          </ac:spMkLst>
        </pc:spChg>
        <pc:spChg chg="mod">
          <ac:chgData name="Sergio Miguel Martín" userId="4e16442a57f907c2" providerId="LiveId" clId="{1C7D2FFA-402A-4724-AE4C-45D19E4610C2}" dt="2024-11-26T16:42:43.741" v="303" actId="1076"/>
          <ac:spMkLst>
            <pc:docMk/>
            <pc:sldMk cId="0" sldId="407"/>
            <ac:spMk id="8" creationId="{33E8276B-34BA-83B5-6018-41769FDFD820}"/>
          </ac:spMkLst>
        </pc:spChg>
        <pc:picChg chg="add mod">
          <ac:chgData name="Sergio Miguel Martín" userId="4e16442a57f907c2" providerId="LiveId" clId="{1C7D2FFA-402A-4724-AE4C-45D19E4610C2}" dt="2024-11-26T16:07:17.193" v="32" actId="1076"/>
          <ac:picMkLst>
            <pc:docMk/>
            <pc:sldMk cId="0" sldId="407"/>
            <ac:picMk id="2" creationId="{17459029-9E54-1441-F576-4E1B47B9E933}"/>
          </ac:picMkLst>
        </pc:picChg>
        <pc:picChg chg="add del mod">
          <ac:chgData name="Sergio Miguel Martín" userId="4e16442a57f907c2" providerId="LiveId" clId="{1C7D2FFA-402A-4724-AE4C-45D19E4610C2}" dt="2024-11-26T16:41:52.699" v="285" actId="478"/>
          <ac:picMkLst>
            <pc:docMk/>
            <pc:sldMk cId="0" sldId="407"/>
            <ac:picMk id="3" creationId="{B88D7E86-C3E3-E5A6-205E-EDFF6D5CD1BC}"/>
          </ac:picMkLst>
        </pc:picChg>
        <pc:picChg chg="del">
          <ac:chgData name="Sergio Miguel Martín" userId="4e16442a57f907c2" providerId="LiveId" clId="{1C7D2FFA-402A-4724-AE4C-45D19E4610C2}" dt="2024-11-26T16:31:26.927" v="226" actId="478"/>
          <ac:picMkLst>
            <pc:docMk/>
            <pc:sldMk cId="0" sldId="407"/>
            <ac:picMk id="4" creationId="{60BB32AC-7FF0-B8AB-E3F4-C9D2580CD6D9}"/>
          </ac:picMkLst>
        </pc:picChg>
        <pc:picChg chg="add mod ord">
          <ac:chgData name="Sergio Miguel Martín" userId="4e16442a57f907c2" providerId="LiveId" clId="{1C7D2FFA-402A-4724-AE4C-45D19E4610C2}" dt="2024-11-26T16:42:05.806" v="292" actId="167"/>
          <ac:picMkLst>
            <pc:docMk/>
            <pc:sldMk cId="0" sldId="407"/>
            <ac:picMk id="4" creationId="{926FAC18-7081-3BC4-0EE3-006434AD51DC}"/>
          </ac:picMkLst>
        </pc:picChg>
        <pc:picChg chg="del">
          <ac:chgData name="Sergio Miguel Martín" userId="4e16442a57f907c2" providerId="LiveId" clId="{1C7D2FFA-402A-4724-AE4C-45D19E4610C2}" dt="2024-11-26T16:07:21.306" v="35" actId="478"/>
          <ac:picMkLst>
            <pc:docMk/>
            <pc:sldMk cId="0" sldId="407"/>
            <ac:picMk id="9" creationId="{C27E2A63-BFB7-6227-015C-F9184A38563F}"/>
          </ac:picMkLst>
        </pc:picChg>
      </pc:sldChg>
      <pc:sldChg chg="addSp delSp modSp mod">
        <pc:chgData name="Sergio Miguel Martín" userId="4e16442a57f907c2" providerId="LiveId" clId="{1C7D2FFA-402A-4724-AE4C-45D19E4610C2}" dt="2024-11-26T16:42:53.409" v="305" actId="1076"/>
        <pc:sldMkLst>
          <pc:docMk/>
          <pc:sldMk cId="0" sldId="408"/>
        </pc:sldMkLst>
        <pc:spChg chg="mod">
          <ac:chgData name="Sergio Miguel Martín" userId="4e16442a57f907c2" providerId="LiveId" clId="{1C7D2FFA-402A-4724-AE4C-45D19E4610C2}" dt="2024-11-26T16:42:53.409" v="305" actId="1076"/>
          <ac:spMkLst>
            <pc:docMk/>
            <pc:sldMk cId="0" sldId="408"/>
            <ac:spMk id="50179" creationId="{C842A9A3-8849-629B-D056-11F442133387}"/>
          </ac:spMkLst>
        </pc:spChg>
        <pc:picChg chg="add del mod">
          <ac:chgData name="Sergio Miguel Martín" userId="4e16442a57f907c2" providerId="LiveId" clId="{1C7D2FFA-402A-4724-AE4C-45D19E4610C2}" dt="2024-11-26T16:41:54.266" v="286" actId="478"/>
          <ac:picMkLst>
            <pc:docMk/>
            <pc:sldMk cId="0" sldId="408"/>
            <ac:picMk id="2" creationId="{524D9EDC-78B4-9273-B8CB-E8A133CDA761}"/>
          </ac:picMkLst>
        </pc:picChg>
        <pc:picChg chg="add mod ord">
          <ac:chgData name="Sergio Miguel Martín" userId="4e16442a57f907c2" providerId="LiveId" clId="{1C7D2FFA-402A-4724-AE4C-45D19E4610C2}" dt="2024-11-26T16:42:13.183" v="293" actId="167"/>
          <ac:picMkLst>
            <pc:docMk/>
            <pc:sldMk cId="0" sldId="408"/>
            <ac:picMk id="3" creationId="{704E08A8-9F80-1D98-D878-1BF68E23F057}"/>
          </ac:picMkLst>
        </pc:picChg>
        <pc:picChg chg="del">
          <ac:chgData name="Sergio Miguel Martín" userId="4e16442a57f907c2" providerId="LiveId" clId="{1C7D2FFA-402A-4724-AE4C-45D19E4610C2}" dt="2024-11-26T16:31:53.646" v="233" actId="478"/>
          <ac:picMkLst>
            <pc:docMk/>
            <pc:sldMk cId="0" sldId="408"/>
            <ac:picMk id="4" creationId="{31EFAEFF-E1AE-D44B-1423-969CABE00E05}"/>
          </ac:picMkLst>
        </pc:picChg>
      </pc:sldChg>
      <pc:sldChg chg="addSp delSp modSp mod modAnim">
        <pc:chgData name="Sergio Miguel Martín" userId="4e16442a57f907c2" providerId="LiveId" clId="{1C7D2FFA-402A-4724-AE4C-45D19E4610C2}" dt="2024-11-26T16:41:59.752" v="289" actId="167"/>
        <pc:sldMkLst>
          <pc:docMk/>
          <pc:sldMk cId="0" sldId="409"/>
        </pc:sldMkLst>
        <pc:picChg chg="add mod">
          <ac:chgData name="Sergio Miguel Martín" userId="4e16442a57f907c2" providerId="LiveId" clId="{1C7D2FFA-402A-4724-AE4C-45D19E4610C2}" dt="2024-11-26T16:07:43.845" v="37" actId="1076"/>
          <ac:picMkLst>
            <pc:docMk/>
            <pc:sldMk cId="0" sldId="409"/>
            <ac:picMk id="2" creationId="{C6EDA289-4E4F-F629-B774-92671926241F}"/>
          </ac:picMkLst>
        </pc:picChg>
        <pc:picChg chg="add del mod">
          <ac:chgData name="Sergio Miguel Martín" userId="4e16442a57f907c2" providerId="LiveId" clId="{1C7D2FFA-402A-4724-AE4C-45D19E4610C2}" dt="2024-11-26T16:41:56.072" v="287" actId="478"/>
          <ac:picMkLst>
            <pc:docMk/>
            <pc:sldMk cId="0" sldId="409"/>
            <ac:picMk id="3" creationId="{B77FDDEA-1E67-229A-9934-8094BD0A570E}"/>
          </ac:picMkLst>
        </pc:picChg>
        <pc:picChg chg="del">
          <ac:chgData name="Sergio Miguel Martín" userId="4e16442a57f907c2" providerId="LiveId" clId="{1C7D2FFA-402A-4724-AE4C-45D19E4610C2}" dt="2024-11-26T16:32:20.598" v="239" actId="478"/>
          <ac:picMkLst>
            <pc:docMk/>
            <pc:sldMk cId="0" sldId="409"/>
            <ac:picMk id="4" creationId="{46ED8BE3-C4FD-EC8C-C02F-D82B61EFD695}"/>
          </ac:picMkLst>
        </pc:picChg>
        <pc:picChg chg="add mod ord">
          <ac:chgData name="Sergio Miguel Martín" userId="4e16442a57f907c2" providerId="LiveId" clId="{1C7D2FFA-402A-4724-AE4C-45D19E4610C2}" dt="2024-11-26T16:41:59.752" v="289" actId="167"/>
          <ac:picMkLst>
            <pc:docMk/>
            <pc:sldMk cId="0" sldId="409"/>
            <ac:picMk id="4" creationId="{543DA762-1021-D65E-6026-704A6B491287}"/>
          </ac:picMkLst>
        </pc:picChg>
        <pc:picChg chg="del">
          <ac:chgData name="Sergio Miguel Martín" userId="4e16442a57f907c2" providerId="LiveId" clId="{1C7D2FFA-402A-4724-AE4C-45D19E4610C2}" dt="2024-11-26T16:07:45.118" v="38" actId="478"/>
          <ac:picMkLst>
            <pc:docMk/>
            <pc:sldMk cId="0" sldId="409"/>
            <ac:picMk id="5" creationId="{56AA56FB-FA4A-328A-FF7F-1179EABD6E9C}"/>
          </ac:picMkLst>
        </pc:picChg>
      </pc:sldChg>
      <pc:sldChg chg="del">
        <pc:chgData name="Sergio Miguel Martín" userId="4e16442a57f907c2" providerId="LiveId" clId="{1C7D2FFA-402A-4724-AE4C-45D19E4610C2}" dt="2024-11-26T16:36:39.897" v="254" actId="2696"/>
        <pc:sldMkLst>
          <pc:docMk/>
          <pc:sldMk cId="0" sldId="410"/>
        </pc:sldMkLst>
      </pc:sldChg>
      <pc:sldChg chg="del">
        <pc:chgData name="Sergio Miguel Martín" userId="4e16442a57f907c2" providerId="LiveId" clId="{1C7D2FFA-402A-4724-AE4C-45D19E4610C2}" dt="2024-11-26T16:36:33.540" v="253" actId="2696"/>
        <pc:sldMkLst>
          <pc:docMk/>
          <pc:sldMk cId="0" sldId="411"/>
        </pc:sldMkLst>
      </pc:sldChg>
      <pc:sldChg chg="addSp delSp modSp mod modAnim">
        <pc:chgData name="Sergio Miguel Martín" userId="4e16442a57f907c2" providerId="LiveId" clId="{1C7D2FFA-402A-4724-AE4C-45D19E4610C2}" dt="2024-11-26T16:18:25.447" v="107" actId="167"/>
        <pc:sldMkLst>
          <pc:docMk/>
          <pc:sldMk cId="0" sldId="413"/>
        </pc:sldMkLst>
        <pc:picChg chg="add mod">
          <ac:chgData name="Sergio Miguel Martín" userId="4e16442a57f907c2" providerId="LiveId" clId="{1C7D2FFA-402A-4724-AE4C-45D19E4610C2}" dt="2024-11-26T16:05:05.279" v="17" actId="1076"/>
          <ac:picMkLst>
            <pc:docMk/>
            <pc:sldMk cId="0" sldId="413"/>
            <ac:picMk id="2" creationId="{D617A616-61EC-3358-FF2B-8EB5CC024159}"/>
          </ac:picMkLst>
        </pc:picChg>
        <pc:picChg chg="add mod">
          <ac:chgData name="Sergio Miguel Martín" userId="4e16442a57f907c2" providerId="LiveId" clId="{1C7D2FFA-402A-4724-AE4C-45D19E4610C2}" dt="2024-11-26T16:18:25.447" v="107" actId="167"/>
          <ac:picMkLst>
            <pc:docMk/>
            <pc:sldMk cId="0" sldId="413"/>
            <ac:picMk id="3" creationId="{C1347BA2-73CE-DDF3-6FA4-F0134B962558}"/>
          </ac:picMkLst>
        </pc:picChg>
        <pc:picChg chg="del">
          <ac:chgData name="Sergio Miguel Martín" userId="4e16442a57f907c2" providerId="LiveId" clId="{1C7D2FFA-402A-4724-AE4C-45D19E4610C2}" dt="2024-11-26T16:05:11.630" v="20" actId="478"/>
          <ac:picMkLst>
            <pc:docMk/>
            <pc:sldMk cId="0" sldId="413"/>
            <ac:picMk id="6" creationId="{B8EB190D-0D89-B9A5-EB21-111B6FEEADFC}"/>
          </ac:picMkLst>
        </pc:picChg>
        <pc:picChg chg="del">
          <ac:chgData name="Sergio Miguel Martín" userId="4e16442a57f907c2" providerId="LiveId" clId="{1C7D2FFA-402A-4724-AE4C-45D19E4610C2}" dt="2024-11-26T16:18:22.206" v="105" actId="478"/>
          <ac:picMkLst>
            <pc:docMk/>
            <pc:sldMk cId="0" sldId="413"/>
            <ac:picMk id="21506" creationId="{6767CD6A-F889-154C-5DEC-C5E00D121844}"/>
          </ac:picMkLst>
        </pc:picChg>
      </pc:sldChg>
      <pc:sldChg chg="addSp delSp modSp mod modAnim">
        <pc:chgData name="Sergio Miguel Martín" userId="4e16442a57f907c2" providerId="LiveId" clId="{1C7D2FFA-402A-4724-AE4C-45D19E4610C2}" dt="2024-11-26T16:25:44.018" v="186"/>
        <pc:sldMkLst>
          <pc:docMk/>
          <pc:sldMk cId="0" sldId="414"/>
        </pc:sldMkLst>
        <pc:picChg chg="del">
          <ac:chgData name="Sergio Miguel Martín" userId="4e16442a57f907c2" providerId="LiveId" clId="{1C7D2FFA-402A-4724-AE4C-45D19E4610C2}" dt="2024-11-26T16:06:35.858" v="30" actId="478"/>
          <ac:picMkLst>
            <pc:docMk/>
            <pc:sldMk cId="0" sldId="414"/>
            <ac:picMk id="2" creationId="{866CEDD1-581C-37C5-5204-DA0942EB1E8C}"/>
          </ac:picMkLst>
        </pc:picChg>
        <pc:picChg chg="add mod">
          <ac:chgData name="Sergio Miguel Martín" userId="4e16442a57f907c2" providerId="LiveId" clId="{1C7D2FFA-402A-4724-AE4C-45D19E4610C2}" dt="2024-11-26T16:25:44.018" v="186"/>
          <ac:picMkLst>
            <pc:docMk/>
            <pc:sldMk cId="0" sldId="414"/>
            <ac:picMk id="2" creationId="{E73E34EA-A172-1933-3658-8BFF785A1471}"/>
          </ac:picMkLst>
        </pc:picChg>
        <pc:picChg chg="add mod">
          <ac:chgData name="Sergio Miguel Martín" userId="4e16442a57f907c2" providerId="LiveId" clId="{1C7D2FFA-402A-4724-AE4C-45D19E4610C2}" dt="2024-11-26T16:06:30.842" v="27" actId="1076"/>
          <ac:picMkLst>
            <pc:docMk/>
            <pc:sldMk cId="0" sldId="414"/>
            <ac:picMk id="3" creationId="{9854E55B-EB43-A48F-6488-C48795E795C0}"/>
          </ac:picMkLst>
        </pc:picChg>
        <pc:picChg chg="del">
          <ac:chgData name="Sergio Miguel Martín" userId="4e16442a57f907c2" providerId="LiveId" clId="{1C7D2FFA-402A-4724-AE4C-45D19E4610C2}" dt="2024-11-26T16:25:42.297" v="185" actId="478"/>
          <ac:picMkLst>
            <pc:docMk/>
            <pc:sldMk cId="0" sldId="414"/>
            <ac:picMk id="9" creationId="{4F009D1E-A188-9B06-F0B2-9F22B1893196}"/>
          </ac:picMkLst>
        </pc:picChg>
      </pc:sldChg>
      <pc:sldChg chg="addSp delSp modSp mod delAnim modAnim">
        <pc:chgData name="Sergio Miguel Martín" userId="4e16442a57f907c2" providerId="LiveId" clId="{1C7D2FFA-402A-4724-AE4C-45D19E4610C2}" dt="2024-11-26T16:15:32.195" v="73"/>
        <pc:sldMkLst>
          <pc:docMk/>
          <pc:sldMk cId="0" sldId="416"/>
        </pc:sldMkLst>
        <pc:spChg chg="del mod">
          <ac:chgData name="Sergio Miguel Martín" userId="4e16442a57f907c2" providerId="LiveId" clId="{1C7D2FFA-402A-4724-AE4C-45D19E4610C2}" dt="2024-11-26T16:15:31.878" v="72" actId="478"/>
          <ac:spMkLst>
            <pc:docMk/>
            <pc:sldMk cId="0" sldId="416"/>
            <ac:spMk id="2" creationId="{01630D49-313F-DE03-3375-592374BB8EB6}"/>
          </ac:spMkLst>
        </pc:spChg>
        <pc:spChg chg="add mod">
          <ac:chgData name="Sergio Miguel Martín" userId="4e16442a57f907c2" providerId="LiveId" clId="{1C7D2FFA-402A-4724-AE4C-45D19E4610C2}" dt="2024-11-26T16:15:32.195" v="73"/>
          <ac:spMkLst>
            <pc:docMk/>
            <pc:sldMk cId="0" sldId="416"/>
            <ac:spMk id="3" creationId="{50D34023-260D-F076-D83C-CF286CD0C753}"/>
          </ac:spMkLst>
        </pc:spChg>
        <pc:spChg chg="mod">
          <ac:chgData name="Sergio Miguel Martín" userId="4e16442a57f907c2" providerId="LiveId" clId="{1C7D2FFA-402A-4724-AE4C-45D19E4610C2}" dt="2024-11-26T16:12:38.416" v="48" actId="1076"/>
          <ac:spMkLst>
            <pc:docMk/>
            <pc:sldMk cId="0" sldId="416"/>
            <ac:spMk id="2053" creationId="{5B936E33-2BEA-B7CD-212C-70CDBFA9F1B7}"/>
          </ac:spMkLst>
        </pc:spChg>
        <pc:picChg chg="mod">
          <ac:chgData name="Sergio Miguel Martín" userId="4e16442a57f907c2" providerId="LiveId" clId="{1C7D2FFA-402A-4724-AE4C-45D19E4610C2}" dt="2024-11-26T16:13:04.520" v="53" actId="732"/>
          <ac:picMkLst>
            <pc:docMk/>
            <pc:sldMk cId="0" sldId="416"/>
            <ac:picMk id="60418" creationId="{C6A69C25-1F8D-1A32-FE29-011694B49C40}"/>
          </ac:picMkLst>
        </pc:picChg>
      </pc:sldChg>
      <pc:sldChg chg="addSp delSp modSp add mod ord modAnim">
        <pc:chgData name="Sergio Miguel Martín" userId="4e16442a57f907c2" providerId="LiveId" clId="{1C7D2FFA-402A-4724-AE4C-45D19E4610C2}" dt="2024-11-26T16:23:54.739" v="154" actId="20577"/>
        <pc:sldMkLst>
          <pc:docMk/>
          <pc:sldMk cId="1436505149" sldId="417"/>
        </pc:sldMkLst>
        <pc:spChg chg="mod">
          <ac:chgData name="Sergio Miguel Martín" userId="4e16442a57f907c2" providerId="LiveId" clId="{1C7D2FFA-402A-4724-AE4C-45D19E4610C2}" dt="2024-11-26T16:23:54.739" v="154" actId="20577"/>
          <ac:spMkLst>
            <pc:docMk/>
            <pc:sldMk cId="1436505149" sldId="417"/>
            <ac:spMk id="5" creationId="{44671E87-F5B8-40A9-49A3-9E5C4A62BE4E}"/>
          </ac:spMkLst>
        </pc:spChg>
        <pc:spChg chg="mod">
          <ac:chgData name="Sergio Miguel Martín" userId="4e16442a57f907c2" providerId="LiveId" clId="{1C7D2FFA-402A-4724-AE4C-45D19E4610C2}" dt="2024-11-26T16:20:04.887" v="124"/>
          <ac:spMkLst>
            <pc:docMk/>
            <pc:sldMk cId="1436505149" sldId="417"/>
            <ac:spMk id="7" creationId="{2F0E6A2A-1635-E435-0667-FF7773656463}"/>
          </ac:spMkLst>
        </pc:spChg>
        <pc:spChg chg="mod">
          <ac:chgData name="Sergio Miguel Martín" userId="4e16442a57f907c2" providerId="LiveId" clId="{1C7D2FFA-402A-4724-AE4C-45D19E4610C2}" dt="2024-11-26T16:19:53.207" v="121" actId="20577"/>
          <ac:spMkLst>
            <pc:docMk/>
            <pc:sldMk cId="1436505149" sldId="417"/>
            <ac:spMk id="8" creationId="{57E6835C-FFE3-2B9B-F8A0-92A0053F14F5}"/>
          </ac:spMkLst>
        </pc:spChg>
        <pc:picChg chg="add del mod">
          <ac:chgData name="Sergio Miguel Martín" userId="4e16442a57f907c2" providerId="LiveId" clId="{1C7D2FFA-402A-4724-AE4C-45D19E4610C2}" dt="2024-11-26T16:22:35.871" v="133" actId="478"/>
          <ac:picMkLst>
            <pc:docMk/>
            <pc:sldMk cId="1436505149" sldId="417"/>
            <ac:picMk id="2" creationId="{B0B2BEA5-77D3-272E-662B-E20A996C06C4}"/>
          </ac:picMkLst>
        </pc:picChg>
        <pc:picChg chg="add mod modCrop">
          <ac:chgData name="Sergio Miguel Martín" userId="4e16442a57f907c2" providerId="LiveId" clId="{1C7D2FFA-402A-4724-AE4C-45D19E4610C2}" dt="2024-11-26T16:23:34.969" v="145"/>
          <ac:picMkLst>
            <pc:docMk/>
            <pc:sldMk cId="1436505149" sldId="417"/>
            <ac:picMk id="4" creationId="{31B69FDE-3529-F469-7555-37F79CF40CC7}"/>
          </ac:picMkLst>
        </pc:picChg>
        <pc:picChg chg="del">
          <ac:chgData name="Sergio Miguel Martín" userId="4e16442a57f907c2" providerId="LiveId" clId="{1C7D2FFA-402A-4724-AE4C-45D19E4610C2}" dt="2024-11-26T16:20:20.374" v="125" actId="478"/>
          <ac:picMkLst>
            <pc:docMk/>
            <pc:sldMk cId="1436505149" sldId="417"/>
            <ac:picMk id="9220" creationId="{842A346A-9D03-5340-182F-D466ACDA66D3}"/>
          </ac:picMkLst>
        </pc:picChg>
      </pc:sldChg>
      <pc:sldChg chg="addSp delSp modSp add mod ord modAnim">
        <pc:chgData name="Sergio Miguel Martín" userId="4e16442a57f907c2" providerId="LiveId" clId="{1C7D2FFA-402A-4724-AE4C-45D19E4610C2}" dt="2024-11-26T16:41:42.948" v="281" actId="167"/>
        <pc:sldMkLst>
          <pc:docMk/>
          <pc:sldMk cId="3876291943" sldId="418"/>
        </pc:sldMkLst>
        <pc:spChg chg="mod">
          <ac:chgData name="Sergio Miguel Martín" userId="4e16442a57f907c2" providerId="LiveId" clId="{1C7D2FFA-402A-4724-AE4C-45D19E4610C2}" dt="2024-11-26T16:30:49.564" v="213" actId="1076"/>
          <ac:spMkLst>
            <pc:docMk/>
            <pc:sldMk cId="3876291943" sldId="418"/>
            <ac:spMk id="5" creationId="{5226F170-AADB-44B4-9DA1-01DB23C67F68}"/>
          </ac:spMkLst>
        </pc:spChg>
        <pc:spChg chg="mod">
          <ac:chgData name="Sergio Miguel Martín" userId="4e16442a57f907c2" providerId="LiveId" clId="{1C7D2FFA-402A-4724-AE4C-45D19E4610C2}" dt="2024-11-26T16:30:49.564" v="213" actId="1076"/>
          <ac:spMkLst>
            <pc:docMk/>
            <pc:sldMk cId="3876291943" sldId="418"/>
            <ac:spMk id="7" creationId="{3AD79D92-AB3B-E38C-7BDC-3FF721A2F48A}"/>
          </ac:spMkLst>
        </pc:spChg>
        <pc:spChg chg="mod">
          <ac:chgData name="Sergio Miguel Martín" userId="4e16442a57f907c2" providerId="LiveId" clId="{1C7D2FFA-402A-4724-AE4C-45D19E4610C2}" dt="2024-11-26T16:30:49.564" v="213" actId="1076"/>
          <ac:spMkLst>
            <pc:docMk/>
            <pc:sldMk cId="3876291943" sldId="418"/>
            <ac:spMk id="8" creationId="{41F3404F-AD45-3F53-1872-1C953F84D883}"/>
          </ac:spMkLst>
        </pc:spChg>
        <pc:picChg chg="add mod ord modCrop">
          <ac:chgData name="Sergio Miguel Martín" userId="4e16442a57f907c2" providerId="LiveId" clId="{1C7D2FFA-402A-4724-AE4C-45D19E4610C2}" dt="2024-11-26T16:41:42.948" v="281" actId="167"/>
          <ac:picMkLst>
            <pc:docMk/>
            <pc:sldMk cId="3876291943" sldId="418"/>
            <ac:picMk id="2" creationId="{5167478B-D8A6-BCDC-7A10-527C1E850590}"/>
          </ac:picMkLst>
        </pc:picChg>
        <pc:picChg chg="del">
          <ac:chgData name="Sergio Miguel Martín" userId="4e16442a57f907c2" providerId="LiveId" clId="{1C7D2FFA-402A-4724-AE4C-45D19E4610C2}" dt="2024-11-26T16:29:39.441" v="203" actId="478"/>
          <ac:picMkLst>
            <pc:docMk/>
            <pc:sldMk cId="3876291943" sldId="418"/>
            <ac:picMk id="4" creationId="{8A90F6C3-C708-422F-806D-6DD3FABB2617}"/>
          </ac:picMkLst>
        </pc:picChg>
      </pc:sldChg>
      <pc:sldChg chg="addSp delSp modSp add mod ord modAnim">
        <pc:chgData name="Sergio Miguel Martín" userId="4e16442a57f907c2" providerId="LiveId" clId="{1C7D2FFA-402A-4724-AE4C-45D19E4610C2}" dt="2024-11-26T16:36:14.172" v="252" actId="1076"/>
        <pc:sldMkLst>
          <pc:docMk/>
          <pc:sldMk cId="3535428130" sldId="419"/>
        </pc:sldMkLst>
        <pc:spChg chg="add mod">
          <ac:chgData name="Sergio Miguel Martín" userId="4e16442a57f907c2" providerId="LiveId" clId="{1C7D2FFA-402A-4724-AE4C-45D19E4610C2}" dt="2024-11-26T16:35:45.493" v="246"/>
          <ac:spMkLst>
            <pc:docMk/>
            <pc:sldMk cId="3535428130" sldId="419"/>
            <ac:spMk id="2" creationId="{E0A571B2-563B-9876-47B5-8057309795DB}"/>
          </ac:spMkLst>
        </pc:spChg>
        <pc:spChg chg="del">
          <ac:chgData name="Sergio Miguel Martín" userId="4e16442a57f907c2" providerId="LiveId" clId="{1C7D2FFA-402A-4724-AE4C-45D19E4610C2}" dt="2024-11-26T16:36:01.976" v="249" actId="478"/>
          <ac:spMkLst>
            <pc:docMk/>
            <pc:sldMk cId="3535428130" sldId="419"/>
            <ac:spMk id="172035" creationId="{82AD6551-35AE-4D09-C7BD-2B367FAC2EF6}"/>
          </ac:spMkLst>
        </pc:spChg>
        <pc:picChg chg="add mod">
          <ac:chgData name="Sergio Miguel Martín" userId="4e16442a57f907c2" providerId="LiveId" clId="{1C7D2FFA-402A-4724-AE4C-45D19E4610C2}" dt="2024-11-26T16:36:14.172" v="252" actId="1076"/>
          <ac:picMkLst>
            <pc:docMk/>
            <pc:sldMk cId="3535428130" sldId="419"/>
            <ac:picMk id="3" creationId="{D354BE76-207F-038B-607E-ECB8C648D9B8}"/>
          </ac:picMkLst>
        </pc:picChg>
        <pc:picChg chg="del">
          <ac:chgData name="Sergio Miguel Martín" userId="4e16442a57f907c2" providerId="LiveId" clId="{1C7D2FFA-402A-4724-AE4C-45D19E4610C2}" dt="2024-11-26T16:36:10.399" v="250" actId="478"/>
          <ac:picMkLst>
            <pc:docMk/>
            <pc:sldMk cId="3535428130" sldId="419"/>
            <ac:picMk id="5" creationId="{A3C991F2-D86A-129D-84A6-5A024BA0B77E}"/>
          </ac:picMkLst>
        </pc:picChg>
      </pc:sldChg>
      <pc:sldChg chg="delSp add mod delAnim">
        <pc:chgData name="Sergio Miguel Martín" userId="4e16442a57f907c2" providerId="LiveId" clId="{1C7D2FFA-402A-4724-AE4C-45D19E4610C2}" dt="2024-11-26T16:35:56.898" v="248" actId="478"/>
        <pc:sldMkLst>
          <pc:docMk/>
          <pc:sldMk cId="1899116188" sldId="420"/>
        </pc:sldMkLst>
        <pc:spChg chg="del">
          <ac:chgData name="Sergio Miguel Martín" userId="4e16442a57f907c2" providerId="LiveId" clId="{1C7D2FFA-402A-4724-AE4C-45D19E4610C2}" dt="2024-11-26T16:35:56.898" v="248" actId="478"/>
          <ac:spMkLst>
            <pc:docMk/>
            <pc:sldMk cId="1899116188" sldId="420"/>
            <ac:spMk id="2" creationId="{9E503079-D4E8-8EEA-1E00-5B898908CA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2AB66E-7319-451E-9A03-476BB4A4F51C}" type="datetimeFigureOut">
              <a:rPr lang="es-ES" smtClean="0"/>
              <a:t>26/11/2024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9E91D3-2FC7-4F76-B848-FFDB539DCA8C}" type="slidenum">
              <a:rPr lang="es-ES" smtClean="0"/>
              <a:t>‹Nº›</a:t>
            </a:fld>
            <a:endParaRPr lang="es-ES"/>
          </a:p>
        </p:txBody>
      </p:sp>
    </p:spTree>
    <p:extLst>
      <p:ext uri="{BB962C8B-B14F-4D97-AF65-F5344CB8AC3E}">
        <p14:creationId xmlns:p14="http://schemas.microsoft.com/office/powerpoint/2010/main" val="4232468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D437B7DF-7EAE-232E-F9A3-88DE51D6E3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9277D4-97F8-41ED-A2BC-BAB69A1A1087}" type="slidenum">
              <a:rPr lang="es-ES" altLang="es-ES" smtClean="0"/>
              <a:pPr>
                <a:spcBef>
                  <a:spcPct val="0"/>
                </a:spcBef>
              </a:pPr>
              <a:t>1</a:t>
            </a:fld>
            <a:endParaRPr lang="es-ES" altLang="es-ES"/>
          </a:p>
        </p:txBody>
      </p:sp>
      <p:sp>
        <p:nvSpPr>
          <p:cNvPr id="4099" name="Rectangle 2">
            <a:extLst>
              <a:ext uri="{FF2B5EF4-FFF2-40B4-BE49-F238E27FC236}">
                <a16:creationId xmlns:a16="http://schemas.microsoft.com/office/drawing/2014/main" id="{C56EDB00-C7B3-711E-53FF-D90465B9AEE2}"/>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80D1008E-A784-8BDB-E0AB-8FA7146011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B453553A-196A-2CB8-3D46-AC77B5B549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1F0C25-4C9B-4DEC-9606-80D46EA2BEBC}" type="slidenum">
              <a:rPr lang="es-ES" altLang="es-ES" smtClean="0"/>
              <a:pPr>
                <a:spcBef>
                  <a:spcPct val="0"/>
                </a:spcBef>
              </a:pPr>
              <a:t>10</a:t>
            </a:fld>
            <a:endParaRPr lang="es-ES" altLang="es-ES"/>
          </a:p>
        </p:txBody>
      </p:sp>
      <p:sp>
        <p:nvSpPr>
          <p:cNvPr id="22531" name="Rectangle 2">
            <a:extLst>
              <a:ext uri="{FF2B5EF4-FFF2-40B4-BE49-F238E27FC236}">
                <a16:creationId xmlns:a16="http://schemas.microsoft.com/office/drawing/2014/main" id="{0FBF681F-43CF-1E07-681A-59DCF21D2F1E}"/>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6A28A124-D3D9-DA97-C6C8-A0C20D3423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F683A-7FE4-FE7C-A8C1-B39BE8789A8B}"/>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BD0DF06B-D5AD-9FBB-378A-EF518D3C4D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C7D50A-93BE-4267-A89B-C7600E70FE4D}" type="slidenum">
              <a:rPr lang="es-ES" altLang="es-ES" smtClean="0"/>
              <a:pPr>
                <a:spcBef>
                  <a:spcPct val="0"/>
                </a:spcBef>
              </a:pPr>
              <a:t>11</a:t>
            </a:fld>
            <a:endParaRPr lang="es-ES" altLang="es-ES"/>
          </a:p>
        </p:txBody>
      </p:sp>
      <p:sp>
        <p:nvSpPr>
          <p:cNvPr id="10243" name="Rectangle 2">
            <a:extLst>
              <a:ext uri="{FF2B5EF4-FFF2-40B4-BE49-F238E27FC236}">
                <a16:creationId xmlns:a16="http://schemas.microsoft.com/office/drawing/2014/main" id="{D2174681-352D-36F6-A82E-E393D03027C6}"/>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01ABAF08-ACC0-7ADA-0ADB-35797A3427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extLst>
      <p:ext uri="{BB962C8B-B14F-4D97-AF65-F5344CB8AC3E}">
        <p14:creationId xmlns:p14="http://schemas.microsoft.com/office/powerpoint/2010/main" val="1794154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248AB66-82DD-F9D7-54A4-31CBD0D55E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BB7B53-8CF1-498A-9401-E84EEDF34236}" type="slidenum">
              <a:rPr lang="es-ES" altLang="es-ES" smtClean="0"/>
              <a:pPr>
                <a:spcBef>
                  <a:spcPct val="0"/>
                </a:spcBef>
              </a:pPr>
              <a:t>12</a:t>
            </a:fld>
            <a:endParaRPr lang="es-ES" altLang="es-ES"/>
          </a:p>
        </p:txBody>
      </p:sp>
      <p:sp>
        <p:nvSpPr>
          <p:cNvPr id="28675" name="Rectangle 2">
            <a:extLst>
              <a:ext uri="{FF2B5EF4-FFF2-40B4-BE49-F238E27FC236}">
                <a16:creationId xmlns:a16="http://schemas.microsoft.com/office/drawing/2014/main" id="{C983BA8D-53C0-A4D5-5CD5-3DFF838ABD8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A0FA034-8826-34DA-05D9-B61A8DD686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515B5393-8FE6-53D4-BE54-2014E8C03A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60991DE-DD6B-45D1-8C66-6280692F32E7}" type="slidenum">
              <a:rPr lang="es-ES" altLang="es-ES" smtClean="0"/>
              <a:pPr>
                <a:spcBef>
                  <a:spcPct val="0"/>
                </a:spcBef>
              </a:pPr>
              <a:t>13</a:t>
            </a:fld>
            <a:endParaRPr lang="es-ES" altLang="es-ES"/>
          </a:p>
        </p:txBody>
      </p:sp>
      <p:sp>
        <p:nvSpPr>
          <p:cNvPr id="30723" name="Rectangle 2">
            <a:extLst>
              <a:ext uri="{FF2B5EF4-FFF2-40B4-BE49-F238E27FC236}">
                <a16:creationId xmlns:a16="http://schemas.microsoft.com/office/drawing/2014/main" id="{50ACF71A-E3A9-CD4B-1F93-B725608E1F7A}"/>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3F75F3B0-7D14-1F3E-37EA-1A4ACFFB90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59268E9B-879D-7C4A-B52E-1FD5B0D0CF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A7141C-D21B-45F3-895A-01279FF7236D}" type="slidenum">
              <a:rPr lang="es-ES" altLang="es-ES" smtClean="0"/>
              <a:pPr>
                <a:spcBef>
                  <a:spcPct val="0"/>
                </a:spcBef>
              </a:pPr>
              <a:t>14</a:t>
            </a:fld>
            <a:endParaRPr lang="es-ES" altLang="es-ES"/>
          </a:p>
        </p:txBody>
      </p:sp>
      <p:sp>
        <p:nvSpPr>
          <p:cNvPr id="32771" name="Rectangle 2">
            <a:extLst>
              <a:ext uri="{FF2B5EF4-FFF2-40B4-BE49-F238E27FC236}">
                <a16:creationId xmlns:a16="http://schemas.microsoft.com/office/drawing/2014/main" id="{E8F35640-D4C6-FF05-D015-C2DBF7BA01E4}"/>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ABF3C950-82DB-2839-474D-64CBDC9A89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530386C-2866-F586-9938-40BDF1860D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1C16F0-9947-4E00-A311-3333306472BA}" type="slidenum">
              <a:rPr lang="es-ES" altLang="es-ES" smtClean="0"/>
              <a:pPr>
                <a:spcBef>
                  <a:spcPct val="0"/>
                </a:spcBef>
              </a:pPr>
              <a:t>15</a:t>
            </a:fld>
            <a:endParaRPr lang="es-ES" altLang="es-ES"/>
          </a:p>
        </p:txBody>
      </p:sp>
      <p:sp>
        <p:nvSpPr>
          <p:cNvPr id="34819" name="Rectangle 2">
            <a:extLst>
              <a:ext uri="{FF2B5EF4-FFF2-40B4-BE49-F238E27FC236}">
                <a16:creationId xmlns:a16="http://schemas.microsoft.com/office/drawing/2014/main" id="{11D56B73-475F-EB3A-094B-2EC372695E14}"/>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67389C3C-E2E1-EFF0-850A-EABD346EDB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3476B80B-DB22-6138-9BDF-6753410B08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CC40AD8-5DF6-47E5-A33D-C6C5867FF673}" type="slidenum">
              <a:rPr lang="es-ES" altLang="es-ES" smtClean="0"/>
              <a:pPr>
                <a:spcBef>
                  <a:spcPct val="0"/>
                </a:spcBef>
              </a:pPr>
              <a:t>16</a:t>
            </a:fld>
            <a:endParaRPr lang="es-ES" altLang="es-ES"/>
          </a:p>
        </p:txBody>
      </p:sp>
      <p:sp>
        <p:nvSpPr>
          <p:cNvPr id="36867" name="Rectangle 2">
            <a:extLst>
              <a:ext uri="{FF2B5EF4-FFF2-40B4-BE49-F238E27FC236}">
                <a16:creationId xmlns:a16="http://schemas.microsoft.com/office/drawing/2014/main" id="{2248F6A8-CF53-FF13-A0F7-E7215718723A}"/>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74C5BBD2-EE37-CFAD-F503-C2A0B8C2B7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55B0890D-35CE-A18F-61F2-533559FEE7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54F5AE-B35B-46B2-BCE6-15418EAB4BDE}" type="slidenum">
              <a:rPr lang="es-ES" altLang="es-ES" smtClean="0"/>
              <a:pPr>
                <a:spcBef>
                  <a:spcPct val="0"/>
                </a:spcBef>
              </a:pPr>
              <a:t>17</a:t>
            </a:fld>
            <a:endParaRPr lang="es-ES" altLang="es-ES"/>
          </a:p>
        </p:txBody>
      </p:sp>
      <p:sp>
        <p:nvSpPr>
          <p:cNvPr id="38915" name="Rectangle 2">
            <a:extLst>
              <a:ext uri="{FF2B5EF4-FFF2-40B4-BE49-F238E27FC236}">
                <a16:creationId xmlns:a16="http://schemas.microsoft.com/office/drawing/2014/main" id="{EE48498D-4786-BDBF-6B14-58F76B90C9A6}"/>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AC5809C-B2DD-0695-F5A6-E8F174A3DA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415BF-1DF1-886E-B73D-6349FC25DDC7}"/>
            </a:ext>
          </a:extLst>
        </p:cNvPr>
        <p:cNvGrpSpPr/>
        <p:nvPr/>
      </p:nvGrpSpPr>
      <p:grpSpPr>
        <a:xfrm>
          <a:off x="0" y="0"/>
          <a:ext cx="0" cy="0"/>
          <a:chOff x="0" y="0"/>
          <a:chExt cx="0" cy="0"/>
        </a:xfrm>
      </p:grpSpPr>
      <p:sp>
        <p:nvSpPr>
          <p:cNvPr id="10242" name="Rectangle 7">
            <a:extLst>
              <a:ext uri="{FF2B5EF4-FFF2-40B4-BE49-F238E27FC236}">
                <a16:creationId xmlns:a16="http://schemas.microsoft.com/office/drawing/2014/main" id="{B11A4689-D72A-2494-DC3B-A24AFD3CBC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C7D50A-93BE-4267-A89B-C7600E70FE4D}" type="slidenum">
              <a:rPr lang="es-ES" altLang="es-ES" smtClean="0"/>
              <a:pPr>
                <a:spcBef>
                  <a:spcPct val="0"/>
                </a:spcBef>
              </a:pPr>
              <a:t>18</a:t>
            </a:fld>
            <a:endParaRPr lang="es-ES" altLang="es-ES"/>
          </a:p>
        </p:txBody>
      </p:sp>
      <p:sp>
        <p:nvSpPr>
          <p:cNvPr id="10243" name="Rectangle 2">
            <a:extLst>
              <a:ext uri="{FF2B5EF4-FFF2-40B4-BE49-F238E27FC236}">
                <a16:creationId xmlns:a16="http://schemas.microsoft.com/office/drawing/2014/main" id="{DC08816B-1E47-44DD-CE41-5BB5D5381391}"/>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4D97289F-DFB5-C58E-226D-9F219C9CEB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extLst>
      <p:ext uri="{BB962C8B-B14F-4D97-AF65-F5344CB8AC3E}">
        <p14:creationId xmlns:p14="http://schemas.microsoft.com/office/powerpoint/2010/main" val="2209030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65F8C28-1A07-F762-E46F-C34F927965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68B4F2-A1DA-4C30-A02E-1F2E0600F8D8}" type="slidenum">
              <a:rPr lang="es-ES" altLang="es-ES" smtClean="0"/>
              <a:pPr>
                <a:spcBef>
                  <a:spcPct val="0"/>
                </a:spcBef>
              </a:pPr>
              <a:t>19</a:t>
            </a:fld>
            <a:endParaRPr lang="es-ES" altLang="es-ES"/>
          </a:p>
        </p:txBody>
      </p:sp>
      <p:sp>
        <p:nvSpPr>
          <p:cNvPr id="43011" name="Rectangle 2">
            <a:extLst>
              <a:ext uri="{FF2B5EF4-FFF2-40B4-BE49-F238E27FC236}">
                <a16:creationId xmlns:a16="http://schemas.microsoft.com/office/drawing/2014/main" id="{E14A33A0-2241-6EB9-7A7B-61940F20575B}"/>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A0C905CB-245E-B608-F34F-041DA29CD8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507125A9-1833-0C1F-F9A4-9D22EE16A8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106E22-C8AF-469A-87D9-971B5C26F1C7}" type="slidenum">
              <a:rPr lang="es-ES" altLang="es-ES" smtClean="0"/>
              <a:pPr>
                <a:spcBef>
                  <a:spcPct val="0"/>
                </a:spcBef>
              </a:pPr>
              <a:t>2</a:t>
            </a:fld>
            <a:endParaRPr lang="es-ES" altLang="es-ES"/>
          </a:p>
        </p:txBody>
      </p:sp>
      <p:sp>
        <p:nvSpPr>
          <p:cNvPr id="6147" name="Rectangle 2">
            <a:extLst>
              <a:ext uri="{FF2B5EF4-FFF2-40B4-BE49-F238E27FC236}">
                <a16:creationId xmlns:a16="http://schemas.microsoft.com/office/drawing/2014/main" id="{ECCD34BB-CE66-BB5C-0D2D-1DFF2B2BC2A1}"/>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1307607F-87ED-8D0C-A419-529BE7F45B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FFB2AB6-CC1C-5B07-F7F5-02BD8EDED6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CC9473-6F75-4AE6-8255-7F3D27A8B006}" type="slidenum">
              <a:rPr lang="es-ES" altLang="es-ES" smtClean="0"/>
              <a:pPr>
                <a:spcBef>
                  <a:spcPct val="0"/>
                </a:spcBef>
              </a:pPr>
              <a:t>20</a:t>
            </a:fld>
            <a:endParaRPr lang="es-ES" altLang="es-ES"/>
          </a:p>
        </p:txBody>
      </p:sp>
      <p:sp>
        <p:nvSpPr>
          <p:cNvPr id="45059" name="Rectangle 2">
            <a:extLst>
              <a:ext uri="{FF2B5EF4-FFF2-40B4-BE49-F238E27FC236}">
                <a16:creationId xmlns:a16="http://schemas.microsoft.com/office/drawing/2014/main" id="{C51E8F34-A1C3-2798-ED20-F7D8615C8F80}"/>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080A588-D03A-D63D-12E4-3D1903651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30CB7142-7614-05DB-1EB8-4F546C308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DF1F8C2-B8DA-442D-A118-FC3687BCC7FF}" type="slidenum">
              <a:rPr lang="es-ES" altLang="es-ES" smtClean="0"/>
              <a:pPr>
                <a:spcBef>
                  <a:spcPct val="0"/>
                </a:spcBef>
              </a:pPr>
              <a:t>21</a:t>
            </a:fld>
            <a:endParaRPr lang="es-ES" altLang="es-ES"/>
          </a:p>
        </p:txBody>
      </p:sp>
      <p:sp>
        <p:nvSpPr>
          <p:cNvPr id="47107" name="Rectangle 2">
            <a:extLst>
              <a:ext uri="{FF2B5EF4-FFF2-40B4-BE49-F238E27FC236}">
                <a16:creationId xmlns:a16="http://schemas.microsoft.com/office/drawing/2014/main" id="{25A744AD-36DD-E38B-6280-F3A3DDCDCC4B}"/>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65F809A-6F79-3CF0-30DD-AEB1D02C6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55B8C8C6-B519-28C2-0AE8-326F1D7C1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3201275-8F15-4F68-880E-BFE92405789D}" type="slidenum">
              <a:rPr lang="es-ES" altLang="es-ES" smtClean="0"/>
              <a:pPr>
                <a:spcBef>
                  <a:spcPct val="0"/>
                </a:spcBef>
              </a:pPr>
              <a:t>22</a:t>
            </a:fld>
            <a:endParaRPr lang="es-ES" altLang="es-ES"/>
          </a:p>
        </p:txBody>
      </p:sp>
      <p:sp>
        <p:nvSpPr>
          <p:cNvPr id="49155" name="Rectangle 2">
            <a:extLst>
              <a:ext uri="{FF2B5EF4-FFF2-40B4-BE49-F238E27FC236}">
                <a16:creationId xmlns:a16="http://schemas.microsoft.com/office/drawing/2014/main" id="{85D9C1BF-074B-A78B-5710-D88FEDAEF48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9162D635-F710-8ED6-04CF-7621207958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2DEC8E75-4F4A-FBA1-4964-DCBD0AED6C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621E57-7368-48F8-8A59-BA2FD0DEFFF3}" type="slidenum">
              <a:rPr lang="es-ES" altLang="es-ES" smtClean="0"/>
              <a:pPr>
                <a:spcBef>
                  <a:spcPct val="0"/>
                </a:spcBef>
              </a:pPr>
              <a:t>23</a:t>
            </a:fld>
            <a:endParaRPr lang="es-ES" altLang="es-ES"/>
          </a:p>
        </p:txBody>
      </p:sp>
      <p:sp>
        <p:nvSpPr>
          <p:cNvPr id="51203" name="Rectangle 2">
            <a:extLst>
              <a:ext uri="{FF2B5EF4-FFF2-40B4-BE49-F238E27FC236}">
                <a16:creationId xmlns:a16="http://schemas.microsoft.com/office/drawing/2014/main" id="{C81D12ED-E4AF-DC3F-C119-5EE62F1A83FE}"/>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4A2282EC-D178-0B97-DC76-1D3E8B3DBF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5790886-D146-64D4-DC15-88B1F38FD2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E0236F-F897-4188-9790-4C7768945590}" type="slidenum">
              <a:rPr lang="es-ES" altLang="es-ES" smtClean="0"/>
              <a:pPr>
                <a:spcBef>
                  <a:spcPct val="0"/>
                </a:spcBef>
              </a:pPr>
              <a:t>24</a:t>
            </a:fld>
            <a:endParaRPr lang="es-ES" altLang="es-ES"/>
          </a:p>
        </p:txBody>
      </p:sp>
      <p:sp>
        <p:nvSpPr>
          <p:cNvPr id="53251" name="Rectangle 2">
            <a:extLst>
              <a:ext uri="{FF2B5EF4-FFF2-40B4-BE49-F238E27FC236}">
                <a16:creationId xmlns:a16="http://schemas.microsoft.com/office/drawing/2014/main" id="{6BF2A84B-5B1D-0944-4F2A-37718BFED273}"/>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282C541D-ABF4-DCCD-5CF7-3AB99CE96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1DE08-D058-2817-0A72-FC54CA7CC31B}"/>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2A946279-2A9E-6619-B442-E193CB1B5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106E22-C8AF-469A-87D9-971B5C26F1C7}" type="slidenum">
              <a:rPr lang="es-ES" altLang="es-ES" smtClean="0"/>
              <a:pPr>
                <a:spcBef>
                  <a:spcPct val="0"/>
                </a:spcBef>
              </a:pPr>
              <a:t>25</a:t>
            </a:fld>
            <a:endParaRPr lang="es-ES" altLang="es-ES"/>
          </a:p>
        </p:txBody>
      </p:sp>
      <p:sp>
        <p:nvSpPr>
          <p:cNvPr id="6147" name="Rectangle 2">
            <a:extLst>
              <a:ext uri="{FF2B5EF4-FFF2-40B4-BE49-F238E27FC236}">
                <a16:creationId xmlns:a16="http://schemas.microsoft.com/office/drawing/2014/main" id="{35459890-E21E-0B7F-AE06-669ECF4613C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9C9B2DE2-088D-4467-383B-5FC414F9A2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extLst>
      <p:ext uri="{BB962C8B-B14F-4D97-AF65-F5344CB8AC3E}">
        <p14:creationId xmlns:p14="http://schemas.microsoft.com/office/powerpoint/2010/main" val="385832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26764-F3D4-946E-8B3B-B022B5E7766C}"/>
            </a:ext>
          </a:extLst>
        </p:cNvPr>
        <p:cNvGrpSpPr/>
        <p:nvPr/>
      </p:nvGrpSpPr>
      <p:grpSpPr>
        <a:xfrm>
          <a:off x="0" y="0"/>
          <a:ext cx="0" cy="0"/>
          <a:chOff x="0" y="0"/>
          <a:chExt cx="0" cy="0"/>
        </a:xfrm>
      </p:grpSpPr>
      <p:sp>
        <p:nvSpPr>
          <p:cNvPr id="6146" name="Rectangle 7">
            <a:extLst>
              <a:ext uri="{FF2B5EF4-FFF2-40B4-BE49-F238E27FC236}">
                <a16:creationId xmlns:a16="http://schemas.microsoft.com/office/drawing/2014/main" id="{DBD8CEEA-01A4-B6CC-80BC-4B27E1B567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106E22-C8AF-469A-87D9-971B5C26F1C7}" type="slidenum">
              <a:rPr lang="es-ES" altLang="es-ES" smtClean="0"/>
              <a:pPr>
                <a:spcBef>
                  <a:spcPct val="0"/>
                </a:spcBef>
              </a:pPr>
              <a:t>26</a:t>
            </a:fld>
            <a:endParaRPr lang="es-ES" altLang="es-ES"/>
          </a:p>
        </p:txBody>
      </p:sp>
      <p:sp>
        <p:nvSpPr>
          <p:cNvPr id="6147" name="Rectangle 2">
            <a:extLst>
              <a:ext uri="{FF2B5EF4-FFF2-40B4-BE49-F238E27FC236}">
                <a16:creationId xmlns:a16="http://schemas.microsoft.com/office/drawing/2014/main" id="{BDA786B1-F014-3919-2A65-EA57C2E2DE3D}"/>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B2D5694B-030D-81A2-E5FA-ADFA96F47D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extLst>
      <p:ext uri="{BB962C8B-B14F-4D97-AF65-F5344CB8AC3E}">
        <p14:creationId xmlns:p14="http://schemas.microsoft.com/office/powerpoint/2010/main" val="2352153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8EAC3B9-1079-8326-6CFD-06A656BA9C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29A3C6-95DF-4E4D-86F0-4C2C420552F2}" type="slidenum">
              <a:rPr lang="es-ES" altLang="es-ES" smtClean="0"/>
              <a:pPr>
                <a:spcBef>
                  <a:spcPct val="0"/>
                </a:spcBef>
              </a:pPr>
              <a:t>27</a:t>
            </a:fld>
            <a:endParaRPr lang="es-ES" altLang="es-ES"/>
          </a:p>
        </p:txBody>
      </p:sp>
      <p:sp>
        <p:nvSpPr>
          <p:cNvPr id="59395" name="Rectangle 2">
            <a:extLst>
              <a:ext uri="{FF2B5EF4-FFF2-40B4-BE49-F238E27FC236}">
                <a16:creationId xmlns:a16="http://schemas.microsoft.com/office/drawing/2014/main" id="{AF1027EA-8425-14BB-86E1-4A98C9BEDB84}"/>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9A18A75C-B232-CB98-9374-4E5717502C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945EA24A-DDCE-712A-08DC-F88848B09A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E811C2-1241-48CC-9102-4B4517360927}" type="slidenum">
              <a:rPr lang="es-ES" altLang="es-ES" smtClean="0"/>
              <a:pPr>
                <a:spcBef>
                  <a:spcPct val="0"/>
                </a:spcBef>
              </a:pPr>
              <a:t>28</a:t>
            </a:fld>
            <a:endParaRPr lang="es-ES" altLang="es-ES"/>
          </a:p>
        </p:txBody>
      </p:sp>
      <p:sp>
        <p:nvSpPr>
          <p:cNvPr id="61443" name="Rectangle 2">
            <a:extLst>
              <a:ext uri="{FF2B5EF4-FFF2-40B4-BE49-F238E27FC236}">
                <a16:creationId xmlns:a16="http://schemas.microsoft.com/office/drawing/2014/main" id="{0B1B896F-D893-4213-9987-97F410329D7E}"/>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69CE8965-6B5F-CFD5-FBEA-9F1DE97D5B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FCD258F2-E3B0-4442-B285-078DCF870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C43D5C-EFB2-4FF4-B9A1-DAD8829675B3}" type="slidenum">
              <a:rPr lang="es-ES" altLang="es-ES" smtClean="0"/>
              <a:pPr>
                <a:spcBef>
                  <a:spcPct val="0"/>
                </a:spcBef>
              </a:pPr>
              <a:t>3</a:t>
            </a:fld>
            <a:endParaRPr lang="es-ES" altLang="es-ES"/>
          </a:p>
        </p:txBody>
      </p:sp>
      <p:sp>
        <p:nvSpPr>
          <p:cNvPr id="8195" name="Rectangle 2">
            <a:extLst>
              <a:ext uri="{FF2B5EF4-FFF2-40B4-BE49-F238E27FC236}">
                <a16:creationId xmlns:a16="http://schemas.microsoft.com/office/drawing/2014/main" id="{4D35D57D-2D86-06B1-2792-7D3A04C9BDAA}"/>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6547F2A6-E196-470D-983C-95C7CDAEB3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75E3283C-29E5-BB59-BD05-BCE16D32E6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C7D50A-93BE-4267-A89B-C7600E70FE4D}" type="slidenum">
              <a:rPr lang="es-ES" altLang="es-ES" smtClean="0"/>
              <a:pPr>
                <a:spcBef>
                  <a:spcPct val="0"/>
                </a:spcBef>
              </a:pPr>
              <a:t>4</a:t>
            </a:fld>
            <a:endParaRPr lang="es-ES" altLang="es-ES"/>
          </a:p>
        </p:txBody>
      </p:sp>
      <p:sp>
        <p:nvSpPr>
          <p:cNvPr id="10243" name="Rectangle 2">
            <a:extLst>
              <a:ext uri="{FF2B5EF4-FFF2-40B4-BE49-F238E27FC236}">
                <a16:creationId xmlns:a16="http://schemas.microsoft.com/office/drawing/2014/main" id="{894D7F69-84EA-630C-1B9B-BEE6028045E5}"/>
              </a:ext>
            </a:extLst>
          </p:cNvPr>
          <p:cNvSpPr>
            <a:spLocks noGrp="1" noRot="1" noChangeAspect="1" noChangeArrowheads="1" noTextEdit="1"/>
          </p:cNvSpPr>
          <p:nvPr>
            <p:ph type="sldImg"/>
          </p:nvPr>
        </p:nvSpPr>
        <p:spPr>
          <a:ln/>
        </p:spPr>
      </p:sp>
      <p:sp>
        <p:nvSpPr>
          <p:cNvPr id="10244" name="Rectangle 3">
            <a:extLst>
              <a:ext uri="{FF2B5EF4-FFF2-40B4-BE49-F238E27FC236}">
                <a16:creationId xmlns:a16="http://schemas.microsoft.com/office/drawing/2014/main" id="{47272BD7-8F41-0C7A-2901-36F245B89A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D7012E46-6E15-4038-AD93-38F3962C6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C23F32A-BC90-4A54-A962-1F2A5A864BA4}" type="slidenum">
              <a:rPr lang="es-ES" altLang="es-ES" smtClean="0"/>
              <a:pPr>
                <a:spcBef>
                  <a:spcPct val="0"/>
                </a:spcBef>
              </a:pPr>
              <a:t>5</a:t>
            </a:fld>
            <a:endParaRPr lang="es-ES" altLang="es-ES"/>
          </a:p>
        </p:txBody>
      </p:sp>
      <p:sp>
        <p:nvSpPr>
          <p:cNvPr id="12291" name="Rectangle 2">
            <a:extLst>
              <a:ext uri="{FF2B5EF4-FFF2-40B4-BE49-F238E27FC236}">
                <a16:creationId xmlns:a16="http://schemas.microsoft.com/office/drawing/2014/main" id="{ECC37C17-7238-F9CB-3A15-26A50C1B913E}"/>
              </a:ext>
            </a:extLst>
          </p:cNvPr>
          <p:cNvSpPr>
            <a:spLocks noGrp="1" noRot="1" noChangeAspect="1" noChangeArrowheads="1" noTextEdit="1"/>
          </p:cNvSpPr>
          <p:nvPr>
            <p:ph type="sldImg"/>
          </p:nvPr>
        </p:nvSpPr>
        <p:spPr>
          <a:ln/>
        </p:spPr>
      </p:sp>
      <p:sp>
        <p:nvSpPr>
          <p:cNvPr id="12292" name="Rectangle 3">
            <a:extLst>
              <a:ext uri="{FF2B5EF4-FFF2-40B4-BE49-F238E27FC236}">
                <a16:creationId xmlns:a16="http://schemas.microsoft.com/office/drawing/2014/main" id="{46B59423-5C00-364B-6762-7FA42E774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D67B447D-D9FA-59A6-47E5-75E9124D00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ECD1E71-836C-4BE8-A63B-62FD9CD5EDCD}" type="slidenum">
              <a:rPr lang="es-ES" altLang="es-ES" smtClean="0"/>
              <a:pPr>
                <a:spcBef>
                  <a:spcPct val="0"/>
                </a:spcBef>
              </a:pPr>
              <a:t>6</a:t>
            </a:fld>
            <a:endParaRPr lang="es-ES" altLang="es-ES"/>
          </a:p>
        </p:txBody>
      </p:sp>
      <p:sp>
        <p:nvSpPr>
          <p:cNvPr id="14339" name="Rectangle 2">
            <a:extLst>
              <a:ext uri="{FF2B5EF4-FFF2-40B4-BE49-F238E27FC236}">
                <a16:creationId xmlns:a16="http://schemas.microsoft.com/office/drawing/2014/main" id="{F1B9770C-7196-801F-DFDB-B70C924248C5}"/>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C6A6B1E0-D76F-7864-4E42-D5D8412884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0231DDCE-788F-A059-DF37-EA90D003BF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7EF369-691B-486C-866F-23BB45B18450}" type="slidenum">
              <a:rPr lang="es-ES" altLang="es-ES" smtClean="0"/>
              <a:pPr>
                <a:spcBef>
                  <a:spcPct val="0"/>
                </a:spcBef>
              </a:pPr>
              <a:t>7</a:t>
            </a:fld>
            <a:endParaRPr lang="es-ES" altLang="es-ES"/>
          </a:p>
        </p:txBody>
      </p:sp>
      <p:sp>
        <p:nvSpPr>
          <p:cNvPr id="16387" name="Rectangle 2">
            <a:extLst>
              <a:ext uri="{FF2B5EF4-FFF2-40B4-BE49-F238E27FC236}">
                <a16:creationId xmlns:a16="http://schemas.microsoft.com/office/drawing/2014/main" id="{703A778C-0914-54DF-8652-7F28F84CAC78}"/>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2334ACF-10EA-06EB-7CF9-1F06834406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F850A5A3-174A-DA21-6E71-0C64EA269D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897ACC-6962-40A4-BC70-C51F11D8464D}" type="slidenum">
              <a:rPr lang="es-ES" altLang="es-ES" smtClean="0"/>
              <a:pPr>
                <a:spcBef>
                  <a:spcPct val="0"/>
                </a:spcBef>
              </a:pPr>
              <a:t>8</a:t>
            </a:fld>
            <a:endParaRPr lang="es-ES" altLang="es-ES"/>
          </a:p>
        </p:txBody>
      </p:sp>
      <p:sp>
        <p:nvSpPr>
          <p:cNvPr id="18435" name="Rectangle 2">
            <a:extLst>
              <a:ext uri="{FF2B5EF4-FFF2-40B4-BE49-F238E27FC236}">
                <a16:creationId xmlns:a16="http://schemas.microsoft.com/office/drawing/2014/main" id="{E4E89662-C916-5FB3-2B34-96EE0E407C6D}"/>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B4A537E5-453E-75A6-9C5A-62B1F09B1E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1A9B9AC-515B-11E5-72F2-F0187466E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ED28EA-43C5-404E-AD96-DA6E4E0C63BC}" type="slidenum">
              <a:rPr lang="es-ES" altLang="es-ES" smtClean="0"/>
              <a:pPr>
                <a:spcBef>
                  <a:spcPct val="0"/>
                </a:spcBef>
              </a:pPr>
              <a:t>9</a:t>
            </a:fld>
            <a:endParaRPr lang="es-ES" altLang="es-ES"/>
          </a:p>
        </p:txBody>
      </p:sp>
      <p:sp>
        <p:nvSpPr>
          <p:cNvPr id="20483" name="Rectangle 2">
            <a:extLst>
              <a:ext uri="{FF2B5EF4-FFF2-40B4-BE49-F238E27FC236}">
                <a16:creationId xmlns:a16="http://schemas.microsoft.com/office/drawing/2014/main" id="{041FAF21-5D1D-0540-3869-CF4716C7EE3A}"/>
              </a:ext>
            </a:extLst>
          </p:cNvPr>
          <p:cNvSpPr>
            <a:spLocks noGrp="1" noRot="1" noChangeAspect="1" noChangeArrowheads="1" noTextEdit="1"/>
          </p:cNvSpPr>
          <p:nvPr>
            <p:ph type="sldImg"/>
          </p:nvPr>
        </p:nvSpPr>
        <p:spPr>
          <a:ln/>
        </p:spPr>
      </p:sp>
      <p:sp>
        <p:nvSpPr>
          <p:cNvPr id="20484" name="Rectangle 3">
            <a:extLst>
              <a:ext uri="{FF2B5EF4-FFF2-40B4-BE49-F238E27FC236}">
                <a16:creationId xmlns:a16="http://schemas.microsoft.com/office/drawing/2014/main" id="{DAF36172-9A06-C348-D8CD-ECECE6BB2E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s-E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E268FF-DD55-40A3-4805-D9F08DC79E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AB6D504-A3BE-6970-FA27-90B5D274D5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4B24232-8F2F-AAA5-4831-5483B09634D2}"/>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60EC1BFD-5735-C6D7-2F32-6AD49A914E4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070751-1833-5923-E0A4-70F2A87841C7}"/>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322329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3F77B4-C56A-5BD5-259D-566EDB68BA7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874A76-C594-1484-AFEC-8DD57189A50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4D44A3-F50C-5712-5F7E-D12FF7771F52}"/>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FD352E89-90B0-B30E-544D-F01987762C2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F3DC655-831B-57D3-65A8-57504056B6A4}"/>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774201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06CDA31-49B0-1A29-273C-E24A5902CFA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45E9383-44DB-4943-24DE-6B1583AF9B9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9BA9D4-FEDD-9B33-9571-90C37720DB4B}"/>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6BAF5180-4099-31A2-4B74-CFB3E1E83AF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CB4360-B0C7-8908-E54D-A10B45CA5DC3}"/>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391037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28CD83-076D-0D6B-1480-DE4EC5CC3BC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B90FDD4-4621-FA18-9996-CE262F15576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9CA652F-DC14-EEEC-0F6E-55F09CCBDB0A}"/>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331FBE50-9D27-E070-AACF-B4A6D9C29DE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025D15-18AA-F7D2-1463-6E63B2C5BEE2}"/>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36532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7E90C-6353-9674-ED9E-EEDF0889720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B00206-0886-4F37-2847-31857835F5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79E9798-FEEC-F98A-C5E1-29BA651B0599}"/>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53C66E16-49E5-012E-2525-FFC05111E9A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42E75B-347C-D975-8100-31E6CCF3C747}"/>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76077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50ED1B-69B1-37E1-1055-3770DA23DEE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E3041B4-FCE1-C100-2B1A-3220A743ADF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244993E-5A3F-F09E-67ED-1985407704F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C67E225-0602-123E-0F01-72E7E8BCBCF6}"/>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6" name="Marcador de pie de página 5">
            <a:extLst>
              <a:ext uri="{FF2B5EF4-FFF2-40B4-BE49-F238E27FC236}">
                <a16:creationId xmlns:a16="http://schemas.microsoft.com/office/drawing/2014/main" id="{FFE3351D-CC63-4A0F-2F82-2F889F6885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99AA98-ACA6-C99C-B78F-9711A6D9806A}"/>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257363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0F4CAD-99DA-5795-E53E-900C74FEA9B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0061D20-98A3-9930-8947-25215C5BDA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0F5636D-7D91-41DD-0582-BD606D41D4F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1704F8-68D6-A6C1-0B7A-687CF4F00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C29AFE9-75A6-2A75-ED93-34CEBE097E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AB8C606-572F-85F9-90E6-D93AC932E5A7}"/>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8" name="Marcador de pie de página 7">
            <a:extLst>
              <a:ext uri="{FF2B5EF4-FFF2-40B4-BE49-F238E27FC236}">
                <a16:creationId xmlns:a16="http://schemas.microsoft.com/office/drawing/2014/main" id="{E8C01F5D-71EC-E464-671A-0191B6492AE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1AE58E-1A1D-1B97-3B3E-477813AB19AD}"/>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3257996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620038-D947-61DA-7AEF-C9ABEE14C5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7E98D84-439E-FCC3-9223-8DB742B912D5}"/>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4" name="Marcador de pie de página 3">
            <a:extLst>
              <a:ext uri="{FF2B5EF4-FFF2-40B4-BE49-F238E27FC236}">
                <a16:creationId xmlns:a16="http://schemas.microsoft.com/office/drawing/2014/main" id="{F1315E77-9EEE-5C31-A46A-A199E31B797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72CE1F3-3528-C235-7701-AD5DADF68E5F}"/>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19235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E03C2A5-111C-0A31-7473-2ADB1739607E}"/>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3" name="Marcador de pie de página 2">
            <a:extLst>
              <a:ext uri="{FF2B5EF4-FFF2-40B4-BE49-F238E27FC236}">
                <a16:creationId xmlns:a16="http://schemas.microsoft.com/office/drawing/2014/main" id="{7F9DB400-44AA-057F-194E-56052A1E5D7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19D29DB-F1D2-A13A-69B8-DDCC9AF620AF}"/>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1251684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27E9D7-F793-660C-A735-6F0563E3EFB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D4BB4D-B9E1-B5BA-57B6-306032EFE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95F902F-C4C5-ABD1-1FDA-DE99DFA75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3D8037-358B-A795-9CC9-0B8D5C9548D1}"/>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6" name="Marcador de pie de página 5">
            <a:extLst>
              <a:ext uri="{FF2B5EF4-FFF2-40B4-BE49-F238E27FC236}">
                <a16:creationId xmlns:a16="http://schemas.microsoft.com/office/drawing/2014/main" id="{743A3421-8CBA-0631-3CC0-EBDE7164C4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F06BD7-50E3-2BD6-536A-7734A1092C99}"/>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104754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894520-79D2-CD36-51BF-3339D484F7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261D5973-EFFE-719D-B69D-64139203C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F305C49-DB5B-3A48-2E24-6AD774FD1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0E7FCE-1A3E-7517-8A4D-7FD59CA512CE}"/>
              </a:ext>
            </a:extLst>
          </p:cNvPr>
          <p:cNvSpPr>
            <a:spLocks noGrp="1"/>
          </p:cNvSpPr>
          <p:nvPr>
            <p:ph type="dt" sz="half" idx="10"/>
          </p:nvPr>
        </p:nvSpPr>
        <p:spPr/>
        <p:txBody>
          <a:bodyPr/>
          <a:lstStyle/>
          <a:p>
            <a:fld id="{CC5F9461-0725-4635-BBD4-60FEA198A787}" type="datetimeFigureOut">
              <a:rPr lang="es-ES" smtClean="0"/>
              <a:t>26/11/2024</a:t>
            </a:fld>
            <a:endParaRPr lang="es-ES"/>
          </a:p>
        </p:txBody>
      </p:sp>
      <p:sp>
        <p:nvSpPr>
          <p:cNvPr id="6" name="Marcador de pie de página 5">
            <a:extLst>
              <a:ext uri="{FF2B5EF4-FFF2-40B4-BE49-F238E27FC236}">
                <a16:creationId xmlns:a16="http://schemas.microsoft.com/office/drawing/2014/main" id="{32F76E5A-007F-59F9-63BF-7BB74D6FD68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EDD48E-809F-D7E9-E7ED-ACCCAA6CF2F9}"/>
              </a:ext>
            </a:extLst>
          </p:cNvPr>
          <p:cNvSpPr>
            <a:spLocks noGrp="1"/>
          </p:cNvSpPr>
          <p:nvPr>
            <p:ph type="sldNum" sz="quarter" idx="12"/>
          </p:nvPr>
        </p:nvSpPr>
        <p:spPr/>
        <p:txBody>
          <a:bodyPr/>
          <a:lstStyle/>
          <a:p>
            <a:fld id="{22C04C50-F9B1-43A6-AFF7-C50E3505CB49}" type="slidenum">
              <a:rPr lang="es-ES" smtClean="0"/>
              <a:t>‹Nº›</a:t>
            </a:fld>
            <a:endParaRPr lang="es-ES"/>
          </a:p>
        </p:txBody>
      </p:sp>
    </p:spTree>
    <p:extLst>
      <p:ext uri="{BB962C8B-B14F-4D97-AF65-F5344CB8AC3E}">
        <p14:creationId xmlns:p14="http://schemas.microsoft.com/office/powerpoint/2010/main" val="215450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458F09-8F43-8120-D1D6-060C0C5989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FF9271-D2F1-D08F-EFF1-FE99003B40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D0E1E3-7B15-CB3B-308D-07FD9A788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5F9461-0725-4635-BBD4-60FEA198A787}" type="datetimeFigureOut">
              <a:rPr lang="es-ES" smtClean="0"/>
              <a:t>26/11/2024</a:t>
            </a:fld>
            <a:endParaRPr lang="es-ES"/>
          </a:p>
        </p:txBody>
      </p:sp>
      <p:sp>
        <p:nvSpPr>
          <p:cNvPr id="5" name="Marcador de pie de página 4">
            <a:extLst>
              <a:ext uri="{FF2B5EF4-FFF2-40B4-BE49-F238E27FC236}">
                <a16:creationId xmlns:a16="http://schemas.microsoft.com/office/drawing/2014/main" id="{A755F2F2-8C7D-9BDC-EA37-8D83BEDC0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6B2801B-1A57-DAAF-7169-1BDE59C09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C04C50-F9B1-43A6-AFF7-C50E3505CB49}" type="slidenum">
              <a:rPr lang="es-ES" smtClean="0"/>
              <a:t>‹Nº›</a:t>
            </a:fld>
            <a:endParaRPr lang="es-ES"/>
          </a:p>
        </p:txBody>
      </p:sp>
    </p:spTree>
    <p:extLst>
      <p:ext uri="{BB962C8B-B14F-4D97-AF65-F5344CB8AC3E}">
        <p14:creationId xmlns:p14="http://schemas.microsoft.com/office/powerpoint/2010/main" val="2291119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7 Imagen" descr="maria 4.JPG">
            <a:extLst>
              <a:ext uri="{FF2B5EF4-FFF2-40B4-BE49-F238E27FC236}">
                <a16:creationId xmlns:a16="http://schemas.microsoft.com/office/drawing/2014/main" id="{1661E409-00D5-9C10-8DE1-34B1DCC673A9}"/>
              </a:ext>
            </a:extLst>
          </p:cNvPr>
          <p:cNvPicPr>
            <a:picLocks noChangeAspect="1"/>
          </p:cNvPicPr>
          <p:nvPr/>
        </p:nvPicPr>
        <p:blipFill rotWithShape="1">
          <a:blip r:embed="rId5">
            <a:extLst>
              <a:ext uri="{28A0092B-C50C-407E-A947-70E740481C1C}">
                <a14:useLocalDpi xmlns:a14="http://schemas.microsoft.com/office/drawing/2010/main" val="0"/>
              </a:ext>
            </a:extLst>
          </a:blip>
          <a:srcRect t="11472" b="2815"/>
          <a:stretch/>
        </p:blipFill>
        <p:spPr bwMode="auto">
          <a:xfrm>
            <a:off x="152400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4A22F93A-B881-8C13-E31B-B98DFCD89519}"/>
              </a:ext>
            </a:extLst>
          </p:cNvPr>
          <p:cNvSpPr txBox="1">
            <a:spLocks noChangeArrowheads="1"/>
          </p:cNvSpPr>
          <p:nvPr/>
        </p:nvSpPr>
        <p:spPr bwMode="auto">
          <a:xfrm>
            <a:off x="256725" y="107027"/>
            <a:ext cx="39608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es-ES" sz="3600" b="1" dirty="0">
                <a:solidFill>
                  <a:srgbClr val="FFFF66"/>
                </a:solidFill>
                <a:latin typeface="Garamond" panose="02020404030301010803" pitchFamily="18" charset="0"/>
              </a:rPr>
              <a:t>VIGILIA DE LA INMACULADA</a:t>
            </a:r>
            <a:endParaRPr lang="es-ES" altLang="es-ES" sz="3600" b="1" dirty="0">
              <a:solidFill>
                <a:srgbClr val="FFFF66"/>
              </a:solidFill>
              <a:latin typeface="Garamond" panose="02020404030301010803" pitchFamily="18" charset="0"/>
            </a:endParaRPr>
          </a:p>
        </p:txBody>
      </p:sp>
      <p:sp>
        <p:nvSpPr>
          <p:cNvPr id="6" name="Text Box 3">
            <a:extLst>
              <a:ext uri="{FF2B5EF4-FFF2-40B4-BE49-F238E27FC236}">
                <a16:creationId xmlns:a16="http://schemas.microsoft.com/office/drawing/2014/main" id="{D42A0983-53D5-4157-CFD6-A8187A0855B4}"/>
              </a:ext>
            </a:extLst>
          </p:cNvPr>
          <p:cNvSpPr txBox="1">
            <a:spLocks noChangeArrowheads="1"/>
          </p:cNvSpPr>
          <p:nvPr/>
        </p:nvSpPr>
        <p:spPr bwMode="auto">
          <a:xfrm>
            <a:off x="8474929" y="4964800"/>
            <a:ext cx="3203575"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ES" sz="4500" b="1" i="1" dirty="0">
                <a:solidFill>
                  <a:schemeClr val="bg1"/>
                </a:solidFill>
                <a:latin typeface="Garamond" panose="02020404030301010803" pitchFamily="18" charset="0"/>
              </a:rPr>
              <a:t>“Yo, de los de María…”</a:t>
            </a:r>
            <a:endParaRPr lang="es-ES" altLang="es-ES" sz="4500" b="1" i="1" dirty="0">
              <a:solidFill>
                <a:schemeClr val="bg1"/>
              </a:solidFill>
              <a:latin typeface="Garamond" panose="02020404030301010803" pitchFamily="18" charset="0"/>
            </a:endParaRPr>
          </a:p>
        </p:txBody>
      </p:sp>
      <p:pic>
        <p:nvPicPr>
          <p:cNvPr id="4" name="07 07 Pista 7">
            <a:hlinkClick r:id="" action="ppaction://media"/>
            <a:extLst>
              <a:ext uri="{FF2B5EF4-FFF2-40B4-BE49-F238E27FC236}">
                <a16:creationId xmlns:a16="http://schemas.microsoft.com/office/drawing/2014/main" id="{A5B72DAF-37E6-85AF-88FA-5733099E88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48" y="188914"/>
            <a:ext cx="487363" cy="487363"/>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04" fill="hold"/>
                                        <p:tgtEl>
                                          <p:spTgt spid="4"/>
                                        </p:tgtEl>
                                      </p:cBhvr>
                                    </p:cmd>
                                  </p:childTnLst>
                                </p:cTn>
                              </p:par>
                              <p:par>
                                <p:cTn id="7" presetID="1" presetClass="entr" presetSubtype="0" fill="hold" grpId="0" nodeType="withEffect">
                                  <p:stCondLst>
                                    <p:cond delay="0"/>
                                  </p:stCondLst>
                                  <p:childTnLst>
                                    <p:set>
                                      <p:cBhvr>
                                        <p:cTn id="8" dur="1" fill="hold">
                                          <p:stCondLst>
                                            <p:cond delay="1749"/>
                                          </p:stCondLst>
                                        </p:cTn>
                                        <p:tgtEl>
                                          <p:spTgt spid="5"/>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5" grpId="0" autoUpdateAnimBg="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3 Imagen" descr="maria 2.JPG">
            <a:extLst>
              <a:ext uri="{FF2B5EF4-FFF2-40B4-BE49-F238E27FC236}">
                <a16:creationId xmlns:a16="http://schemas.microsoft.com/office/drawing/2014/main" id="{C1347BA2-73CE-DDF3-6FA4-F0134B962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Magnificat">
            <a:hlinkClick r:id="" action="ppaction://media"/>
            <a:extLst>
              <a:ext uri="{FF2B5EF4-FFF2-40B4-BE49-F238E27FC236}">
                <a16:creationId xmlns:a16="http://schemas.microsoft.com/office/drawing/2014/main" id="{D617A616-61EC-3358-FF2B-8EB5CC0241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352" y="141074"/>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2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962485-8C0B-6745-9EE6-D45C5DDB4035}"/>
            </a:ext>
          </a:extLst>
        </p:cNvPr>
        <p:cNvGrpSpPr/>
        <p:nvPr/>
      </p:nvGrpSpPr>
      <p:grpSpPr>
        <a:xfrm>
          <a:off x="0" y="0"/>
          <a:ext cx="0" cy="0"/>
          <a:chOff x="0" y="0"/>
          <a:chExt cx="0" cy="0"/>
        </a:xfrm>
      </p:grpSpPr>
      <p:sp>
        <p:nvSpPr>
          <p:cNvPr id="5" name="Text Box 3">
            <a:extLst>
              <a:ext uri="{FF2B5EF4-FFF2-40B4-BE49-F238E27FC236}">
                <a16:creationId xmlns:a16="http://schemas.microsoft.com/office/drawing/2014/main" id="{44671E87-F5B8-40A9-49A3-9E5C4A62BE4E}"/>
              </a:ext>
            </a:extLst>
          </p:cNvPr>
          <p:cNvSpPr txBox="1">
            <a:spLocks noChangeArrowheads="1"/>
          </p:cNvSpPr>
          <p:nvPr/>
        </p:nvSpPr>
        <p:spPr bwMode="auto">
          <a:xfrm>
            <a:off x="3397251" y="908050"/>
            <a:ext cx="3203575" cy="10795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8000"/>
              </a:lnSpc>
              <a:spcBef>
                <a:spcPct val="50000"/>
              </a:spcBef>
              <a:buFontTx/>
              <a:buNone/>
            </a:pPr>
            <a:r>
              <a:rPr lang="es-ES_tradnl" altLang="es-ES" sz="4500" b="1" dirty="0">
                <a:solidFill>
                  <a:schemeClr val="bg1"/>
                </a:solidFill>
                <a:latin typeface="Garamond" panose="02020404030301010803" pitchFamily="18" charset="0"/>
              </a:rPr>
              <a:t>“ María, misionera ”</a:t>
            </a:r>
            <a:endParaRPr lang="es-ES" altLang="es-ES" sz="4500" b="1" dirty="0">
              <a:solidFill>
                <a:schemeClr val="bg1"/>
              </a:solidFill>
              <a:latin typeface="Garamond" panose="02020404030301010803" pitchFamily="18" charset="0"/>
            </a:endParaRPr>
          </a:p>
        </p:txBody>
      </p:sp>
      <p:sp>
        <p:nvSpPr>
          <p:cNvPr id="7" name="Text Box 3">
            <a:extLst>
              <a:ext uri="{FF2B5EF4-FFF2-40B4-BE49-F238E27FC236}">
                <a16:creationId xmlns:a16="http://schemas.microsoft.com/office/drawing/2014/main" id="{2F0E6A2A-1635-E435-0667-FF7773656463}"/>
              </a:ext>
            </a:extLst>
          </p:cNvPr>
          <p:cNvSpPr txBox="1">
            <a:spLocks noChangeArrowheads="1"/>
          </p:cNvSpPr>
          <p:nvPr/>
        </p:nvSpPr>
        <p:spPr bwMode="auto">
          <a:xfrm>
            <a:off x="1240791" y="3530284"/>
            <a:ext cx="6048375" cy="4143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68000"/>
              </a:lnSpc>
              <a:spcBef>
                <a:spcPct val="50000"/>
              </a:spcBef>
              <a:buNone/>
            </a:pPr>
            <a:r>
              <a:rPr lang="es-ES" altLang="es-ES" sz="2800" b="1" i="1" dirty="0">
                <a:solidFill>
                  <a:srgbClr val="FFFF99"/>
                </a:solidFill>
                <a:latin typeface="Garamond" panose="02020404030301010803" pitchFamily="18" charset="0"/>
              </a:rPr>
              <a:t>“Somos los Misioneros de María”</a:t>
            </a:r>
          </a:p>
        </p:txBody>
      </p:sp>
      <p:sp>
        <p:nvSpPr>
          <p:cNvPr id="8" name="Text Box 3">
            <a:extLst>
              <a:ext uri="{FF2B5EF4-FFF2-40B4-BE49-F238E27FC236}">
                <a16:creationId xmlns:a16="http://schemas.microsoft.com/office/drawing/2014/main" id="{57E6835C-FFE3-2B9B-F8A0-92A0053F14F5}"/>
              </a:ext>
            </a:extLst>
          </p:cNvPr>
          <p:cNvSpPr txBox="1">
            <a:spLocks noChangeArrowheads="1"/>
          </p:cNvSpPr>
          <p:nvPr/>
        </p:nvSpPr>
        <p:spPr bwMode="auto">
          <a:xfrm>
            <a:off x="2028826" y="908050"/>
            <a:ext cx="1330325" cy="14089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68000"/>
              </a:lnSpc>
              <a:spcBef>
                <a:spcPct val="50000"/>
              </a:spcBef>
              <a:buFontTx/>
              <a:buNone/>
            </a:pPr>
            <a:r>
              <a:rPr lang="es-ES_tradnl" altLang="es-ES" sz="11500" b="1" dirty="0">
                <a:solidFill>
                  <a:schemeClr val="bg1"/>
                </a:solidFill>
                <a:latin typeface="Garamond" panose="02020404030301010803" pitchFamily="18" charset="0"/>
              </a:rPr>
              <a:t>2.</a:t>
            </a:r>
            <a:endParaRPr lang="es-ES" altLang="es-ES" sz="11500" b="1" dirty="0">
              <a:solidFill>
                <a:schemeClr val="bg1"/>
              </a:solidFill>
              <a:latin typeface="Garamond" panose="02020404030301010803" pitchFamily="18" charset="0"/>
            </a:endParaRPr>
          </a:p>
        </p:txBody>
      </p:sp>
      <p:pic>
        <p:nvPicPr>
          <p:cNvPr id="4" name="Imagen 3" descr="Un dibujo de una persona&#10;&#10;Descripción generada automáticamente con confianza baja">
            <a:extLst>
              <a:ext uri="{FF2B5EF4-FFF2-40B4-BE49-F238E27FC236}">
                <a16:creationId xmlns:a16="http://schemas.microsoft.com/office/drawing/2014/main" id="{31B69FDE-3529-F469-7555-37F79CF40C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extLst>
      <p:ext uri="{BB962C8B-B14F-4D97-AF65-F5344CB8AC3E}">
        <p14:creationId xmlns:p14="http://schemas.microsoft.com/office/powerpoint/2010/main" val="143650514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1" name="Text Box 3">
            <a:extLst>
              <a:ext uri="{FF2B5EF4-FFF2-40B4-BE49-F238E27FC236}">
                <a16:creationId xmlns:a16="http://schemas.microsoft.com/office/drawing/2014/main" id="{ACD5C64B-485E-6EE0-32E6-B8FF134D0007}"/>
              </a:ext>
            </a:extLst>
          </p:cNvPr>
          <p:cNvSpPr txBox="1">
            <a:spLocks noChangeArrowheads="1"/>
          </p:cNvSpPr>
          <p:nvPr/>
        </p:nvSpPr>
        <p:spPr bwMode="auto">
          <a:xfrm>
            <a:off x="463957" y="835982"/>
            <a:ext cx="7446645" cy="518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900" dirty="0">
                <a:solidFill>
                  <a:schemeClr val="bg1"/>
                </a:solidFill>
              </a:rPr>
              <a:t>      Al tercer día se celebraba una boda en Caná de Galilea; allí estaba la madre de Jesús. También Jesús y sus discípulos estaban invitados a la boda. Se acabó el vino, y la madre de Jesús le dice: - </a:t>
            </a:r>
            <a:r>
              <a:rPr lang="es-ES" altLang="es-ES" sz="1900" b="1" dirty="0">
                <a:solidFill>
                  <a:srgbClr val="FFFF00"/>
                </a:solidFill>
              </a:rPr>
              <a:t>No tienen vino</a:t>
            </a:r>
            <a:r>
              <a:rPr lang="es-ES" altLang="es-ES" sz="1900" dirty="0">
                <a:solidFill>
                  <a:schemeClr val="bg1"/>
                </a:solidFill>
              </a:rPr>
              <a:t>. Le responde Jesús: - ¿Qué quieres de mí, mujer? Aún no ha llegado mi hora. La madre dice a los que servían: - </a:t>
            </a:r>
            <a:r>
              <a:rPr lang="es-ES" altLang="es-ES" sz="1900" b="1" dirty="0">
                <a:solidFill>
                  <a:srgbClr val="FFFF00"/>
                </a:solidFill>
              </a:rPr>
              <a:t>Haced lo que os diga</a:t>
            </a:r>
            <a:r>
              <a:rPr lang="es-ES" altLang="es-ES" sz="1900" dirty="0">
                <a:solidFill>
                  <a:schemeClr val="bg1"/>
                </a:solidFill>
              </a:rPr>
              <a:t>. </a:t>
            </a:r>
          </a:p>
          <a:p>
            <a:pPr eaLnBrk="1" hangingPunct="1">
              <a:spcBef>
                <a:spcPct val="0"/>
              </a:spcBef>
              <a:buFontTx/>
              <a:buNone/>
            </a:pPr>
            <a:endParaRPr lang="es-ES" altLang="es-ES" sz="800" dirty="0">
              <a:solidFill>
                <a:schemeClr val="bg1"/>
              </a:solidFill>
            </a:endParaRPr>
          </a:p>
          <a:p>
            <a:pPr eaLnBrk="1" hangingPunct="1">
              <a:spcBef>
                <a:spcPct val="0"/>
              </a:spcBef>
              <a:buFontTx/>
              <a:buNone/>
            </a:pPr>
            <a:r>
              <a:rPr lang="es-ES" altLang="es-ES" sz="1900" dirty="0">
                <a:solidFill>
                  <a:schemeClr val="bg1"/>
                </a:solidFill>
              </a:rPr>
              <a:t>      Había allí seis tinajas de piedra para las abluciones de los judíos, con una capacidad de setenta a cien litros cada una. Jesús les dice: -Llenad de agua las tinajas. Las llenaron hasta el borde. Les dice: - Ahora sacad un poco y llevádselo al maestresala. Se lo llevaron. Cuando el maestresala probó el agua convertida en vino, sin saber de dónde procedía, aunque los sirvientes que habían sacado el agua lo sabían, se dirige al novio y le dice: - Todo el mundo sirve primero el mejor vino, y cuando los convidados están algo bebidos, saca el peor. Tú, en cambio, has guardado hasta ahora el vino mejor. En Caná de Galilea </a:t>
            </a:r>
            <a:r>
              <a:rPr lang="es-ES" altLang="es-ES" sz="1900" b="1" dirty="0">
                <a:solidFill>
                  <a:srgbClr val="FFFF00"/>
                </a:solidFill>
              </a:rPr>
              <a:t>hizo Jesús esta primera señal</a:t>
            </a:r>
            <a:r>
              <a:rPr lang="es-ES" altLang="es-ES" sz="1900" dirty="0">
                <a:solidFill>
                  <a:schemeClr val="bg1"/>
                </a:solidFill>
              </a:rPr>
              <a:t>, manifestó su gloria y creyeron en él los discípulos.</a:t>
            </a:r>
          </a:p>
        </p:txBody>
      </p:sp>
      <p:pic>
        <p:nvPicPr>
          <p:cNvPr id="2" name="Imagen 1" descr="Un dibujo de una persona&#10;&#10;Descripción generada automáticamente con confianza baja">
            <a:extLst>
              <a:ext uri="{FF2B5EF4-FFF2-40B4-BE49-F238E27FC236}">
                <a16:creationId xmlns:a16="http://schemas.microsoft.com/office/drawing/2014/main" id="{33AD76DB-7051-FDB1-C1CE-4C69254D64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9" name="Text Box 3">
            <a:extLst>
              <a:ext uri="{FF2B5EF4-FFF2-40B4-BE49-F238E27FC236}">
                <a16:creationId xmlns:a16="http://schemas.microsoft.com/office/drawing/2014/main" id="{28A84DE6-5D71-E9EE-FFAE-032F4635356A}"/>
              </a:ext>
            </a:extLst>
          </p:cNvPr>
          <p:cNvSpPr txBox="1">
            <a:spLocks noChangeArrowheads="1"/>
          </p:cNvSpPr>
          <p:nvPr/>
        </p:nvSpPr>
        <p:spPr bwMode="auto">
          <a:xfrm>
            <a:off x="622619" y="868680"/>
            <a:ext cx="7027861"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900" dirty="0">
                <a:solidFill>
                  <a:schemeClr val="bg1"/>
                </a:solidFill>
              </a:rPr>
              <a:t>      </a:t>
            </a:r>
            <a:r>
              <a:rPr lang="es-ES" altLang="es-ES" sz="2400" i="1" dirty="0">
                <a:solidFill>
                  <a:schemeClr val="bg1"/>
                </a:solidFill>
              </a:rPr>
              <a:t>“Nosotros, los últimos de todos, que nos consideramos </a:t>
            </a:r>
            <a:r>
              <a:rPr lang="es-ES" altLang="es-ES" sz="2400" b="1" i="1" dirty="0">
                <a:solidFill>
                  <a:srgbClr val="FFCC66"/>
                </a:solidFill>
              </a:rPr>
              <a:t>llamados por María misma a secundarla</a:t>
            </a:r>
            <a:r>
              <a:rPr lang="es-ES" altLang="es-ES" sz="2400" i="1" dirty="0">
                <a:solidFill>
                  <a:srgbClr val="FFCC66"/>
                </a:solidFill>
              </a:rPr>
              <a:t> </a:t>
            </a:r>
            <a:r>
              <a:rPr lang="es-ES" altLang="es-ES" sz="2400" b="1" i="1" dirty="0">
                <a:solidFill>
                  <a:srgbClr val="FFCC66"/>
                </a:solidFill>
              </a:rPr>
              <a:t>con todas nuestras fuerzas</a:t>
            </a:r>
            <a:r>
              <a:rPr lang="es-ES" altLang="es-ES" sz="2400" i="1" dirty="0">
                <a:solidFill>
                  <a:schemeClr val="bg1"/>
                </a:solidFill>
              </a:rPr>
              <a:t> en su lucha contra la gran herejía de esta época, hemos tomado como divisa las palabras de la Santísima Virgen a los servidores de Caná: Haced todo lo que él os diga (</a:t>
            </a:r>
            <a:r>
              <a:rPr lang="es-ES" altLang="es-ES" sz="2400" i="1" dirty="0" err="1">
                <a:solidFill>
                  <a:schemeClr val="bg1"/>
                </a:solidFill>
              </a:rPr>
              <a:t>Jn</a:t>
            </a:r>
            <a:r>
              <a:rPr lang="es-ES" altLang="es-ES" sz="2400" i="1" dirty="0">
                <a:solidFill>
                  <a:schemeClr val="bg1"/>
                </a:solidFill>
              </a:rPr>
              <a:t> 2,5). </a:t>
            </a:r>
          </a:p>
          <a:p>
            <a:pPr eaLnBrk="1" hangingPunct="1">
              <a:spcBef>
                <a:spcPct val="0"/>
              </a:spcBef>
              <a:buFontTx/>
              <a:buNone/>
            </a:pPr>
            <a:endParaRPr lang="es-ES" altLang="es-ES" sz="2400" i="1" dirty="0">
              <a:solidFill>
                <a:schemeClr val="bg1"/>
              </a:solidFill>
            </a:endParaRPr>
          </a:p>
          <a:p>
            <a:pPr eaLnBrk="1" hangingPunct="1">
              <a:spcBef>
                <a:spcPct val="0"/>
              </a:spcBef>
              <a:buFontTx/>
              <a:buNone/>
            </a:pPr>
            <a:r>
              <a:rPr lang="es-ES" altLang="es-ES" sz="2400" i="1" dirty="0">
                <a:solidFill>
                  <a:schemeClr val="bg1"/>
                </a:solidFill>
              </a:rPr>
              <a:t>   	Convencidos de que nuestra misión propia, a pesar de nuestra debilidad, es la de practicar con el prójimo todas las obras de celo apostólico y de misericordia, </a:t>
            </a:r>
            <a:r>
              <a:rPr lang="es-ES" altLang="es-ES" sz="2400" b="1" i="1" dirty="0">
                <a:solidFill>
                  <a:srgbClr val="FFCC66"/>
                </a:solidFill>
              </a:rPr>
              <a:t>empleamos todos los medios posibles</a:t>
            </a:r>
            <a:r>
              <a:rPr lang="es-ES" altLang="es-ES" sz="2400" i="1" dirty="0">
                <a:solidFill>
                  <a:srgbClr val="FFCC66"/>
                </a:solidFill>
              </a:rPr>
              <a:t> </a:t>
            </a:r>
            <a:r>
              <a:rPr lang="es-ES" altLang="es-ES" sz="2400" i="1" dirty="0">
                <a:solidFill>
                  <a:schemeClr val="bg1"/>
                </a:solidFill>
              </a:rPr>
              <a:t>para preservarlo o curarlo del mal…</a:t>
            </a:r>
            <a:endParaRPr lang="es-ES" altLang="es-ES" sz="2000" i="1" dirty="0">
              <a:solidFill>
                <a:schemeClr val="bg1"/>
              </a:solidFill>
            </a:endParaRPr>
          </a:p>
          <a:p>
            <a:pPr eaLnBrk="1" hangingPunct="1">
              <a:spcBef>
                <a:spcPct val="0"/>
              </a:spcBef>
              <a:buFontTx/>
              <a:buNone/>
            </a:pPr>
            <a:endParaRPr lang="es-ES" altLang="es-ES" sz="2000" dirty="0">
              <a:solidFill>
                <a:schemeClr val="bg1"/>
              </a:solidFill>
            </a:endParaRPr>
          </a:p>
          <a:p>
            <a:pPr eaLnBrk="1" hangingPunct="1">
              <a:spcBef>
                <a:spcPct val="0"/>
              </a:spcBef>
              <a:buFontTx/>
              <a:buNone/>
            </a:pPr>
            <a:endParaRPr lang="es-ES" altLang="es-ES" sz="1900" dirty="0">
              <a:solidFill>
                <a:schemeClr val="bg1"/>
              </a:solidFill>
            </a:endParaRPr>
          </a:p>
        </p:txBody>
      </p:sp>
      <p:pic>
        <p:nvPicPr>
          <p:cNvPr id="2" name="Imagen 1" descr="Un dibujo de una persona&#10;&#10;Descripción generada automáticamente con confianza baja">
            <a:extLst>
              <a:ext uri="{FF2B5EF4-FFF2-40B4-BE49-F238E27FC236}">
                <a16:creationId xmlns:a16="http://schemas.microsoft.com/office/drawing/2014/main" id="{429A47DE-5529-E604-A559-DBD9220F046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7" name="Text Box 3">
            <a:extLst>
              <a:ext uri="{FF2B5EF4-FFF2-40B4-BE49-F238E27FC236}">
                <a16:creationId xmlns:a16="http://schemas.microsoft.com/office/drawing/2014/main" id="{541E3918-6A6D-04FA-0CE4-973A004865EF}"/>
              </a:ext>
            </a:extLst>
          </p:cNvPr>
          <p:cNvSpPr txBox="1">
            <a:spLocks noChangeArrowheads="1"/>
          </p:cNvSpPr>
          <p:nvPr/>
        </p:nvSpPr>
        <p:spPr bwMode="auto">
          <a:xfrm>
            <a:off x="767714" y="1271888"/>
            <a:ext cx="6951345"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1900" dirty="0">
                <a:solidFill>
                  <a:schemeClr val="bg1"/>
                </a:solidFill>
              </a:rPr>
              <a:t>      </a:t>
            </a:r>
            <a:endParaRPr lang="es-ES" altLang="es-ES" sz="2000" dirty="0">
              <a:solidFill>
                <a:schemeClr val="bg1"/>
              </a:solidFill>
            </a:endParaRPr>
          </a:p>
          <a:p>
            <a:pPr eaLnBrk="1" hangingPunct="1">
              <a:spcBef>
                <a:spcPct val="0"/>
              </a:spcBef>
              <a:buFontTx/>
              <a:buNone/>
            </a:pPr>
            <a:endParaRPr lang="es-ES" altLang="es-ES" sz="2000" dirty="0">
              <a:solidFill>
                <a:schemeClr val="bg1"/>
              </a:solidFill>
            </a:endParaRPr>
          </a:p>
          <a:p>
            <a:pPr eaLnBrk="1" hangingPunct="1">
              <a:spcBef>
                <a:spcPct val="0"/>
              </a:spcBef>
              <a:buFontTx/>
              <a:buNone/>
            </a:pPr>
            <a:r>
              <a:rPr lang="es-ES" altLang="es-ES" sz="2400" i="1" dirty="0">
                <a:solidFill>
                  <a:schemeClr val="bg1"/>
                </a:solidFill>
              </a:rPr>
              <a:t>	Nuestra obra es grande, es magnífica. Si es universal, es porque </a:t>
            </a:r>
            <a:r>
              <a:rPr lang="es-ES" altLang="es-ES" sz="2400" b="1" i="1" dirty="0">
                <a:solidFill>
                  <a:srgbClr val="FFCC66"/>
                </a:solidFill>
              </a:rPr>
              <a:t>somos los misioneros de María</a:t>
            </a:r>
            <a:r>
              <a:rPr lang="es-ES" altLang="es-ES" sz="2400" i="1" dirty="0">
                <a:solidFill>
                  <a:schemeClr val="bg1"/>
                </a:solidFill>
              </a:rPr>
              <a:t>, que nos ha dicho: Haced todo lo que él os diga. </a:t>
            </a:r>
            <a:r>
              <a:rPr lang="es-ES" altLang="es-ES" sz="2400" b="1" i="1" dirty="0">
                <a:solidFill>
                  <a:srgbClr val="FFCC66"/>
                </a:solidFill>
              </a:rPr>
              <a:t>Sí, todos somos misioneros</a:t>
            </a:r>
            <a:r>
              <a:rPr lang="es-ES" altLang="es-ES" sz="2400" i="1" dirty="0">
                <a:solidFill>
                  <a:srgbClr val="FFCC66"/>
                </a:solidFill>
              </a:rPr>
              <a:t>. A </a:t>
            </a:r>
            <a:r>
              <a:rPr lang="es-ES" altLang="es-ES" sz="2400" b="1" i="1" dirty="0">
                <a:solidFill>
                  <a:srgbClr val="FFCC66"/>
                </a:solidFill>
              </a:rPr>
              <a:t>cada uno</a:t>
            </a:r>
            <a:r>
              <a:rPr lang="es-ES" altLang="es-ES" sz="2400" b="1" i="1" dirty="0">
                <a:solidFill>
                  <a:srgbClr val="FF5050"/>
                </a:solidFill>
              </a:rPr>
              <a:t> </a:t>
            </a:r>
            <a:r>
              <a:rPr lang="es-ES" altLang="es-ES" sz="2400" i="1" dirty="0">
                <a:solidFill>
                  <a:schemeClr val="bg1"/>
                </a:solidFill>
              </a:rPr>
              <a:t>de nosotros nos ha señalado la Santísima Virgen </a:t>
            </a:r>
            <a:r>
              <a:rPr lang="es-ES" altLang="es-ES" sz="2400" b="1" i="1" dirty="0">
                <a:solidFill>
                  <a:srgbClr val="FFCC66"/>
                </a:solidFill>
              </a:rPr>
              <a:t>una tarea </a:t>
            </a:r>
            <a:r>
              <a:rPr lang="es-ES" altLang="es-ES" sz="2400" i="1" dirty="0">
                <a:solidFill>
                  <a:schemeClr val="bg1"/>
                </a:solidFill>
              </a:rPr>
              <a:t>para trabajar por la salvación de nuestros hermanos en el mundo”. </a:t>
            </a:r>
          </a:p>
          <a:p>
            <a:pPr eaLnBrk="1" hangingPunct="1">
              <a:spcBef>
                <a:spcPct val="0"/>
              </a:spcBef>
              <a:buFontTx/>
              <a:buNone/>
            </a:pPr>
            <a:endParaRPr lang="es-ES" altLang="es-ES" sz="2400" i="1" dirty="0">
              <a:solidFill>
                <a:schemeClr val="bg1"/>
              </a:solidFill>
            </a:endParaRPr>
          </a:p>
          <a:p>
            <a:pPr eaLnBrk="1" hangingPunct="1">
              <a:spcBef>
                <a:spcPct val="0"/>
              </a:spcBef>
              <a:buFontTx/>
              <a:buNone/>
            </a:pPr>
            <a:r>
              <a:rPr lang="es-ES" altLang="es-ES" sz="2400" i="1" dirty="0">
                <a:solidFill>
                  <a:schemeClr val="bg1"/>
                </a:solidFill>
              </a:rPr>
              <a:t>                                (P. Chaminade).</a:t>
            </a:r>
          </a:p>
          <a:p>
            <a:pPr eaLnBrk="1" hangingPunct="1">
              <a:spcBef>
                <a:spcPct val="0"/>
              </a:spcBef>
              <a:buFontTx/>
              <a:buNone/>
            </a:pPr>
            <a:endParaRPr lang="es-ES" altLang="es-ES" sz="1900" dirty="0">
              <a:solidFill>
                <a:schemeClr val="bg1"/>
              </a:solidFill>
            </a:endParaRPr>
          </a:p>
        </p:txBody>
      </p:sp>
      <p:pic>
        <p:nvPicPr>
          <p:cNvPr id="2" name="Imagen 1" descr="Un dibujo de una persona&#10;&#10;Descripción generada automáticamente con confianza baja">
            <a:extLst>
              <a:ext uri="{FF2B5EF4-FFF2-40B4-BE49-F238E27FC236}">
                <a16:creationId xmlns:a16="http://schemas.microsoft.com/office/drawing/2014/main" id="{54FC6E80-49C6-84C5-F8E0-2441969E40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DB10F803-B857-6F50-52E9-B0ABF6C88CAF}"/>
              </a:ext>
            </a:extLst>
          </p:cNvPr>
          <p:cNvSpPr txBox="1">
            <a:spLocks noChangeArrowheads="1"/>
          </p:cNvSpPr>
          <p:nvPr/>
        </p:nvSpPr>
        <p:spPr bwMode="auto">
          <a:xfrm>
            <a:off x="1590355" y="291784"/>
            <a:ext cx="5867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800" b="1" dirty="0">
                <a:solidFill>
                  <a:schemeClr val="bg1"/>
                </a:solidFill>
              </a:rPr>
              <a:t>¿Cuál es mi misión? </a:t>
            </a:r>
          </a:p>
          <a:p>
            <a:pPr eaLnBrk="1" hangingPunct="1">
              <a:spcBef>
                <a:spcPct val="0"/>
              </a:spcBef>
              <a:buFontTx/>
              <a:buNone/>
            </a:pPr>
            <a:r>
              <a:rPr lang="es-ES" altLang="es-ES" sz="2800" b="1" dirty="0">
                <a:solidFill>
                  <a:schemeClr val="bg1"/>
                </a:solidFill>
              </a:rPr>
              <a:t>¿Cuál la tarea encomendada?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5" name="Text Box 3">
            <a:extLst>
              <a:ext uri="{FF2B5EF4-FFF2-40B4-BE49-F238E27FC236}">
                <a16:creationId xmlns:a16="http://schemas.microsoft.com/office/drawing/2014/main" id="{D1D4FD2B-55F9-4A68-0A63-998B8016843F}"/>
              </a:ext>
            </a:extLst>
          </p:cNvPr>
          <p:cNvSpPr txBox="1">
            <a:spLocks noChangeArrowheads="1"/>
          </p:cNvSpPr>
          <p:nvPr/>
        </p:nvSpPr>
        <p:spPr bwMode="auto">
          <a:xfrm>
            <a:off x="1590355" y="1660209"/>
            <a:ext cx="55800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¿Cómo colaboro con María? </a:t>
            </a:r>
            <a:endParaRPr lang="es-ES" altLang="es-ES" sz="2400" b="1" dirty="0">
              <a:solidFill>
                <a:schemeClr val="bg1"/>
              </a:solidFill>
              <a:latin typeface="Century" panose="02040604050505020304" pitchFamily="18" charset="0"/>
              <a:cs typeface="Courier New" panose="02070309020205020404" pitchFamily="49" charset="0"/>
            </a:endParaRPr>
          </a:p>
        </p:txBody>
      </p:sp>
      <p:sp>
        <p:nvSpPr>
          <p:cNvPr id="7" name="Text Box 3">
            <a:extLst>
              <a:ext uri="{FF2B5EF4-FFF2-40B4-BE49-F238E27FC236}">
                <a16:creationId xmlns:a16="http://schemas.microsoft.com/office/drawing/2014/main" id="{61E9E1EE-52B4-F9CD-8710-C04B7380AC60}"/>
              </a:ext>
            </a:extLst>
          </p:cNvPr>
          <p:cNvSpPr txBox="1">
            <a:spLocks noChangeArrowheads="1"/>
          </p:cNvSpPr>
          <p:nvPr/>
        </p:nvSpPr>
        <p:spPr bwMode="auto">
          <a:xfrm>
            <a:off x="1588768" y="2758123"/>
            <a:ext cx="543718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¿Hago que el mundo cada día sea un poco más bueno? ¿Qué acciones concretas me propondré para este día?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8" name="Text Box 3">
            <a:extLst>
              <a:ext uri="{FF2B5EF4-FFF2-40B4-BE49-F238E27FC236}">
                <a16:creationId xmlns:a16="http://schemas.microsoft.com/office/drawing/2014/main" id="{EBC8DEED-00FC-B2D2-06B3-F5E7429A63BB}"/>
              </a:ext>
            </a:extLst>
          </p:cNvPr>
          <p:cNvSpPr txBox="1">
            <a:spLocks noChangeArrowheads="1"/>
          </p:cNvSpPr>
          <p:nvPr/>
        </p:nvSpPr>
        <p:spPr bwMode="auto">
          <a:xfrm>
            <a:off x="1588768" y="5086985"/>
            <a:ext cx="51133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¿Me siento en misión? ¿Me siento en comunión con una misión marianista? </a:t>
            </a:r>
            <a:endParaRPr lang="es-ES" altLang="es-ES" sz="2800" b="1" dirty="0">
              <a:solidFill>
                <a:schemeClr val="bg1"/>
              </a:solidFill>
              <a:latin typeface="Century" panose="02040604050505020304" pitchFamily="18" charset="0"/>
              <a:cs typeface="Courier New" panose="02070309020205020404" pitchFamily="49" charset="0"/>
            </a:endParaRPr>
          </a:p>
        </p:txBody>
      </p:sp>
      <p:pic>
        <p:nvPicPr>
          <p:cNvPr id="2" name="05 05 Pista 5">
            <a:hlinkClick r:id="" action="ppaction://media"/>
            <a:extLst>
              <a:ext uri="{FF2B5EF4-FFF2-40B4-BE49-F238E27FC236}">
                <a16:creationId xmlns:a16="http://schemas.microsoft.com/office/drawing/2014/main" id="{8DC7499F-2443-E880-5F96-BA6644D87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80" y="122807"/>
            <a:ext cx="487363" cy="487363"/>
          </a:xfrm>
          <a:prstGeom prst="rect">
            <a:avLst/>
          </a:prstGeom>
        </p:spPr>
      </p:pic>
      <p:pic>
        <p:nvPicPr>
          <p:cNvPr id="3" name="Imagen 2" descr="Un dibujo de una persona&#10;&#10;Descripción generada automáticamente con confianza baja">
            <a:extLst>
              <a:ext uri="{FF2B5EF4-FFF2-40B4-BE49-F238E27FC236}">
                <a16:creationId xmlns:a16="http://schemas.microsoft.com/office/drawing/2014/main" id="{EFD22543-0011-F72B-7A53-F273B159FD9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577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2BBF7D3-F2EF-A141-64C3-F2D277025D86}"/>
              </a:ext>
            </a:extLst>
          </p:cNvPr>
          <p:cNvSpPr txBox="1">
            <a:spLocks noChangeArrowheads="1"/>
          </p:cNvSpPr>
          <p:nvPr/>
        </p:nvSpPr>
        <p:spPr bwMode="auto">
          <a:xfrm>
            <a:off x="2167256" y="2070101"/>
            <a:ext cx="4284663"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s-ES" altLang="es-ES" b="1" dirty="0">
                <a:solidFill>
                  <a:schemeClr val="bg1"/>
                </a:solidFill>
              </a:rPr>
              <a:t>“El Padre, el Hijo, </a:t>
            </a:r>
          </a:p>
          <a:p>
            <a:pPr algn="ctr" eaLnBrk="1" hangingPunct="1">
              <a:spcBef>
                <a:spcPct val="0"/>
              </a:spcBef>
              <a:buFontTx/>
              <a:buNone/>
            </a:pPr>
            <a:r>
              <a:rPr lang="es-ES" altLang="es-ES" b="1" dirty="0">
                <a:solidFill>
                  <a:schemeClr val="bg1"/>
                </a:solidFill>
              </a:rPr>
              <a:t>y el Espíritu Santo </a:t>
            </a:r>
          </a:p>
          <a:p>
            <a:pPr algn="ctr" eaLnBrk="1" hangingPunct="1">
              <a:spcBef>
                <a:spcPct val="0"/>
              </a:spcBef>
              <a:buFontTx/>
              <a:buNone/>
            </a:pPr>
            <a:r>
              <a:rPr lang="es-ES" altLang="es-ES" b="1" dirty="0">
                <a:solidFill>
                  <a:schemeClr val="bg1"/>
                </a:solidFill>
              </a:rPr>
              <a:t>sean glorificados </a:t>
            </a:r>
          </a:p>
          <a:p>
            <a:pPr algn="ctr" eaLnBrk="1" hangingPunct="1">
              <a:spcBef>
                <a:spcPct val="0"/>
              </a:spcBef>
              <a:buFontTx/>
              <a:buNone/>
            </a:pPr>
            <a:r>
              <a:rPr lang="es-ES" altLang="es-ES" b="1" dirty="0">
                <a:solidFill>
                  <a:schemeClr val="bg1"/>
                </a:solidFill>
              </a:rPr>
              <a:t>en todas partes </a:t>
            </a:r>
          </a:p>
          <a:p>
            <a:pPr algn="ctr" eaLnBrk="1" hangingPunct="1">
              <a:spcBef>
                <a:spcPct val="0"/>
              </a:spcBef>
              <a:buFontTx/>
              <a:buNone/>
            </a:pPr>
            <a:r>
              <a:rPr lang="es-ES" altLang="es-ES" b="1" dirty="0">
                <a:solidFill>
                  <a:schemeClr val="bg1"/>
                </a:solidFill>
              </a:rPr>
              <a:t>por la Inmaculada </a:t>
            </a:r>
          </a:p>
          <a:p>
            <a:pPr algn="ctr" eaLnBrk="1" hangingPunct="1">
              <a:spcBef>
                <a:spcPct val="0"/>
              </a:spcBef>
              <a:buFontTx/>
              <a:buNone/>
            </a:pPr>
            <a:r>
              <a:rPr lang="es-ES" altLang="es-ES" b="1" dirty="0">
                <a:solidFill>
                  <a:schemeClr val="bg1"/>
                </a:solidFill>
              </a:rPr>
              <a:t>Virgen María”</a:t>
            </a:r>
            <a:endParaRPr lang="es-ES" altLang="es-ES" b="1" dirty="0">
              <a:solidFill>
                <a:schemeClr val="bg1"/>
              </a:solidFill>
              <a:latin typeface="Century" panose="02040604050505020304" pitchFamily="18" charset="0"/>
              <a:cs typeface="Courier New" panose="02070309020205020404" pitchFamily="49" charset="0"/>
            </a:endParaRPr>
          </a:p>
        </p:txBody>
      </p:sp>
      <p:pic>
        <p:nvPicPr>
          <p:cNvPr id="2" name="Imagen 1" descr="Un dibujo de una persona&#10;&#10;Descripción generada automáticamente con confianza baja">
            <a:extLst>
              <a:ext uri="{FF2B5EF4-FFF2-40B4-BE49-F238E27FC236}">
                <a16:creationId xmlns:a16="http://schemas.microsoft.com/office/drawing/2014/main" id="{6B1A4DCB-4C98-014A-DA82-D891921CDF8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9 Haced cualquier cosa que os diga">
            <a:hlinkClick r:id="" action="ppaction://media"/>
            <a:extLst>
              <a:ext uri="{FF2B5EF4-FFF2-40B4-BE49-F238E27FC236}">
                <a16:creationId xmlns:a16="http://schemas.microsoft.com/office/drawing/2014/main" id="{9854E55B-EB43-A48F-6488-C48795E795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880" y="120603"/>
            <a:ext cx="487363" cy="487363"/>
          </a:xfrm>
          <a:prstGeom prst="rect">
            <a:avLst/>
          </a:prstGeom>
        </p:spPr>
      </p:pic>
      <p:pic>
        <p:nvPicPr>
          <p:cNvPr id="2" name="Imagen 1" descr="Un dibujo de una persona&#10;&#10;Descripción generada automáticamente con confianza baja">
            <a:extLst>
              <a:ext uri="{FF2B5EF4-FFF2-40B4-BE49-F238E27FC236}">
                <a16:creationId xmlns:a16="http://schemas.microsoft.com/office/drawing/2014/main" id="{E73E34EA-A172-1933-3658-8BFF785A147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5241" t="20794" r="36377"/>
          <a:stretch/>
        </p:blipFill>
        <p:spPr>
          <a:xfrm>
            <a:off x="8378280" y="0"/>
            <a:ext cx="3813719" cy="6852648"/>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9947AA8-3BC4-B240-27E6-BBAA98281BD6}"/>
            </a:ext>
          </a:extLst>
        </p:cNvPr>
        <p:cNvGrpSpPr/>
        <p:nvPr/>
      </p:nvGrpSpPr>
      <p:grpSpPr>
        <a:xfrm>
          <a:off x="0" y="0"/>
          <a:ext cx="0" cy="0"/>
          <a:chOff x="0" y="0"/>
          <a:chExt cx="0" cy="0"/>
        </a:xfrm>
      </p:grpSpPr>
      <p:pic>
        <p:nvPicPr>
          <p:cNvPr id="2" name="Picture 3">
            <a:extLst>
              <a:ext uri="{FF2B5EF4-FFF2-40B4-BE49-F238E27FC236}">
                <a16:creationId xmlns:a16="http://schemas.microsoft.com/office/drawing/2014/main" id="{5167478B-D8A6-BCDC-7A10-527C1E850590}"/>
              </a:ext>
            </a:extLst>
          </p:cNvPr>
          <p:cNvPicPr>
            <a:picLocks noChangeAspect="1" noChangeArrowheads="1"/>
          </p:cNvPicPr>
          <p:nvPr/>
        </p:nvPicPr>
        <p:blipFill>
          <a:blip r:embed="rId3" cstate="print"/>
          <a:srcRect l="28757" r="22644"/>
          <a:stretch/>
        </p:blipFill>
        <p:spPr bwMode="auto">
          <a:xfrm>
            <a:off x="0" y="1"/>
            <a:ext cx="4122420" cy="6858000"/>
          </a:xfrm>
          <a:prstGeom prst="rect">
            <a:avLst/>
          </a:prstGeom>
          <a:ln>
            <a:noFill/>
          </a:ln>
          <a:effectLst>
            <a:softEdge rad="0"/>
          </a:effectLst>
        </p:spPr>
      </p:pic>
      <p:sp>
        <p:nvSpPr>
          <p:cNvPr id="5" name="Text Box 3">
            <a:extLst>
              <a:ext uri="{FF2B5EF4-FFF2-40B4-BE49-F238E27FC236}">
                <a16:creationId xmlns:a16="http://schemas.microsoft.com/office/drawing/2014/main" id="{5226F170-AADB-44B4-9DA1-01DB23C67F68}"/>
              </a:ext>
            </a:extLst>
          </p:cNvPr>
          <p:cNvSpPr txBox="1">
            <a:spLocks noChangeArrowheads="1"/>
          </p:cNvSpPr>
          <p:nvPr/>
        </p:nvSpPr>
        <p:spPr bwMode="auto">
          <a:xfrm>
            <a:off x="3061971" y="908050"/>
            <a:ext cx="3203575" cy="10795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8000"/>
              </a:lnSpc>
              <a:spcBef>
                <a:spcPct val="50000"/>
              </a:spcBef>
              <a:buFontTx/>
              <a:buNone/>
            </a:pPr>
            <a:r>
              <a:rPr lang="es-ES_tradnl" altLang="es-ES" sz="4500" b="1" dirty="0">
                <a:solidFill>
                  <a:schemeClr val="bg1"/>
                </a:solidFill>
                <a:latin typeface="Garamond" panose="02020404030301010803" pitchFamily="18" charset="0"/>
              </a:rPr>
              <a:t>“ María, Madre ”</a:t>
            </a:r>
            <a:endParaRPr lang="es-ES" altLang="es-ES" sz="4500" b="1" dirty="0">
              <a:solidFill>
                <a:schemeClr val="bg1"/>
              </a:solidFill>
              <a:latin typeface="Garamond" panose="02020404030301010803" pitchFamily="18" charset="0"/>
            </a:endParaRPr>
          </a:p>
        </p:txBody>
      </p:sp>
      <p:sp>
        <p:nvSpPr>
          <p:cNvPr id="7" name="Text Box 3">
            <a:extLst>
              <a:ext uri="{FF2B5EF4-FFF2-40B4-BE49-F238E27FC236}">
                <a16:creationId xmlns:a16="http://schemas.microsoft.com/office/drawing/2014/main" id="{3AD79D92-AB3B-E38C-7BDC-3FF721A2F48A}"/>
              </a:ext>
            </a:extLst>
          </p:cNvPr>
          <p:cNvSpPr txBox="1">
            <a:spLocks noChangeArrowheads="1"/>
          </p:cNvSpPr>
          <p:nvPr/>
        </p:nvSpPr>
        <p:spPr bwMode="auto">
          <a:xfrm>
            <a:off x="905511" y="3530284"/>
            <a:ext cx="6048375" cy="412934"/>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68000"/>
              </a:lnSpc>
              <a:spcBef>
                <a:spcPct val="50000"/>
              </a:spcBef>
              <a:buNone/>
            </a:pPr>
            <a:r>
              <a:rPr lang="es-ES" altLang="es-ES" sz="2800" b="1" i="1" dirty="0">
                <a:solidFill>
                  <a:srgbClr val="FFFF99"/>
                </a:solidFill>
                <a:latin typeface="Garamond" panose="02020404030301010803" pitchFamily="18" charset="0"/>
              </a:rPr>
              <a:t>“Somos Hijos de María”</a:t>
            </a:r>
          </a:p>
        </p:txBody>
      </p:sp>
      <p:sp>
        <p:nvSpPr>
          <p:cNvPr id="8" name="Text Box 3">
            <a:extLst>
              <a:ext uri="{FF2B5EF4-FFF2-40B4-BE49-F238E27FC236}">
                <a16:creationId xmlns:a16="http://schemas.microsoft.com/office/drawing/2014/main" id="{41F3404F-AD45-3F53-1872-1C953F84D883}"/>
              </a:ext>
            </a:extLst>
          </p:cNvPr>
          <p:cNvSpPr txBox="1">
            <a:spLocks noChangeArrowheads="1"/>
          </p:cNvSpPr>
          <p:nvPr/>
        </p:nvSpPr>
        <p:spPr bwMode="auto">
          <a:xfrm>
            <a:off x="1693546" y="908050"/>
            <a:ext cx="1330325" cy="14089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68000"/>
              </a:lnSpc>
              <a:spcBef>
                <a:spcPct val="50000"/>
              </a:spcBef>
              <a:buFontTx/>
              <a:buNone/>
            </a:pPr>
            <a:r>
              <a:rPr lang="es-ES_tradnl" altLang="es-ES" sz="11500" b="1" dirty="0">
                <a:solidFill>
                  <a:schemeClr val="bg1"/>
                </a:solidFill>
                <a:latin typeface="Garamond" panose="02020404030301010803" pitchFamily="18" charset="0"/>
              </a:rPr>
              <a:t>3.</a:t>
            </a:r>
            <a:endParaRPr lang="es-ES" altLang="es-ES" sz="11500" b="1" dirty="0">
              <a:solidFill>
                <a:schemeClr val="bg1"/>
              </a:solidFill>
              <a:latin typeface="Garamond" panose="02020404030301010803" pitchFamily="18" charset="0"/>
            </a:endParaRPr>
          </a:p>
        </p:txBody>
      </p:sp>
    </p:spTree>
    <p:extLst>
      <p:ext uri="{BB962C8B-B14F-4D97-AF65-F5344CB8AC3E}">
        <p14:creationId xmlns:p14="http://schemas.microsoft.com/office/powerpoint/2010/main" val="387629194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FD75D02C-9FA8-3D5D-8EFB-2B78AB77BDA1}"/>
              </a:ext>
            </a:extLst>
          </p:cNvPr>
          <p:cNvPicPr>
            <a:picLocks noChangeAspect="1" noChangeArrowheads="1"/>
          </p:cNvPicPr>
          <p:nvPr/>
        </p:nvPicPr>
        <p:blipFill>
          <a:blip r:embed="rId3" cstate="print"/>
          <a:srcRect l="28757" r="22644"/>
          <a:stretch/>
        </p:blipFill>
        <p:spPr bwMode="auto">
          <a:xfrm>
            <a:off x="0" y="1"/>
            <a:ext cx="4122420" cy="6858000"/>
          </a:xfrm>
          <a:prstGeom prst="rect">
            <a:avLst/>
          </a:prstGeom>
          <a:ln>
            <a:noFill/>
          </a:ln>
          <a:effectLst>
            <a:softEdge rad="0"/>
          </a:effectLst>
        </p:spPr>
      </p:pic>
      <p:sp>
        <p:nvSpPr>
          <p:cNvPr id="41986" name="Text Box 3">
            <a:extLst>
              <a:ext uri="{FF2B5EF4-FFF2-40B4-BE49-F238E27FC236}">
                <a16:creationId xmlns:a16="http://schemas.microsoft.com/office/drawing/2014/main" id="{2BE36027-F0E6-2015-C27F-364512B9CCF8}"/>
              </a:ext>
            </a:extLst>
          </p:cNvPr>
          <p:cNvSpPr txBox="1">
            <a:spLocks noChangeArrowheads="1"/>
          </p:cNvSpPr>
          <p:nvPr/>
        </p:nvSpPr>
        <p:spPr bwMode="auto">
          <a:xfrm>
            <a:off x="5161414" y="1513091"/>
            <a:ext cx="6301740" cy="38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700" dirty="0">
                <a:solidFill>
                  <a:srgbClr val="FFFF66"/>
                </a:solidFill>
              </a:rPr>
              <a:t>Junto a la cruz de Jesús estaban su madre</a:t>
            </a:r>
            <a:r>
              <a:rPr lang="es-ES" altLang="es-ES" sz="2700" dirty="0">
                <a:solidFill>
                  <a:schemeClr val="bg1"/>
                </a:solidFill>
              </a:rPr>
              <a:t>, la hermana de su madre, María la de Cleofás y María la Magdalena. Jesús, viendo a su madre y junto a ella al discípulo a quien tanto amaba, dijo a su madre: «Mujer, </a:t>
            </a:r>
            <a:r>
              <a:rPr lang="es-ES" altLang="es-ES" sz="2700" dirty="0">
                <a:solidFill>
                  <a:srgbClr val="FFFF66"/>
                </a:solidFill>
              </a:rPr>
              <a:t>ahí tienes a tu hijo</a:t>
            </a:r>
            <a:r>
              <a:rPr lang="es-ES" altLang="es-ES" sz="2700" dirty="0">
                <a:solidFill>
                  <a:schemeClr val="bg1"/>
                </a:solidFill>
              </a:rPr>
              <a:t>.» Luego dijo al discípulo: «</a:t>
            </a:r>
            <a:r>
              <a:rPr lang="es-ES" altLang="es-ES" sz="2700" dirty="0">
                <a:solidFill>
                  <a:srgbClr val="FFFF66"/>
                </a:solidFill>
              </a:rPr>
              <a:t>Ahí tienes a tu madre</a:t>
            </a:r>
            <a:r>
              <a:rPr lang="es-ES" altLang="es-ES" sz="2700" dirty="0">
                <a:solidFill>
                  <a:schemeClr val="bg1"/>
                </a:solidFill>
              </a:rPr>
              <a:t>.» Y desde aquella hora el discípulo </a:t>
            </a:r>
            <a:r>
              <a:rPr lang="es-ES" altLang="es-ES" sz="2700" dirty="0">
                <a:solidFill>
                  <a:srgbClr val="FFFF66"/>
                </a:solidFill>
              </a:rPr>
              <a:t>la acogió</a:t>
            </a:r>
            <a:r>
              <a:rPr lang="es-ES" altLang="es-ES" sz="2700" dirty="0">
                <a:solidFill>
                  <a:schemeClr val="bg1"/>
                </a:solidFill>
              </a:rPr>
              <a:t> en su casa.</a:t>
            </a: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4 Imagen" descr="maria 3.JPG">
            <a:extLst>
              <a:ext uri="{FF2B5EF4-FFF2-40B4-BE49-F238E27FC236}">
                <a16:creationId xmlns:a16="http://schemas.microsoft.com/office/drawing/2014/main" id="{320211AA-6F53-7719-1D0E-FA98A89542DB}"/>
              </a:ext>
            </a:extLst>
          </p:cNvPr>
          <p:cNvPicPr>
            <a:picLocks noChangeAspect="1"/>
          </p:cNvPicPr>
          <p:nvPr/>
        </p:nvPicPr>
        <p:blipFill>
          <a:blip r:embed="rId3" cstate="print">
            <a:duotone>
              <a:prstClr val="black"/>
              <a:schemeClr val="tx2">
                <a:tint val="45000"/>
                <a:satMod val="400000"/>
              </a:schemeClr>
            </a:duotone>
          </a:blip>
          <a:srcRect l="17857" t="14965" r="22619"/>
          <a:stretch>
            <a:fillRect/>
          </a:stretch>
        </p:blipFill>
        <p:spPr>
          <a:xfrm>
            <a:off x="8591600" y="0"/>
            <a:ext cx="3600400" cy="6858000"/>
          </a:xfrm>
          <a:prstGeom prst="rect">
            <a:avLst/>
          </a:prstGeom>
        </p:spPr>
      </p:pic>
      <p:sp>
        <p:nvSpPr>
          <p:cNvPr id="172035" name="Text Box 3">
            <a:extLst>
              <a:ext uri="{FF2B5EF4-FFF2-40B4-BE49-F238E27FC236}">
                <a16:creationId xmlns:a16="http://schemas.microsoft.com/office/drawing/2014/main" id="{F90656C9-0DDD-E3D0-C92B-90E00CB6D0F3}"/>
              </a:ext>
            </a:extLst>
          </p:cNvPr>
          <p:cNvSpPr txBox="1">
            <a:spLocks noChangeArrowheads="1"/>
          </p:cNvSpPr>
          <p:nvPr/>
        </p:nvSpPr>
        <p:spPr bwMode="auto">
          <a:xfrm>
            <a:off x="631826" y="1593208"/>
            <a:ext cx="7885113" cy="367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s-ES_tradnl" altLang="es-ES" sz="4000" b="1" dirty="0">
                <a:solidFill>
                  <a:schemeClr val="bg1"/>
                </a:solidFill>
              </a:rPr>
              <a:t>Tu fidelidad es grande,</a:t>
            </a:r>
            <a:br>
              <a:rPr lang="es-ES_tradnl" altLang="es-ES" sz="4000" b="1" dirty="0">
                <a:solidFill>
                  <a:schemeClr val="bg1"/>
                </a:solidFill>
              </a:rPr>
            </a:br>
            <a:r>
              <a:rPr lang="es-ES_tradnl" altLang="es-ES" sz="4000" b="1" dirty="0">
                <a:solidFill>
                  <a:schemeClr val="bg1"/>
                </a:solidFill>
              </a:rPr>
              <a:t>tu fidelidad incomparable es.</a:t>
            </a:r>
            <a:br>
              <a:rPr lang="es-ES_tradnl" altLang="es-ES" sz="4000" b="1" dirty="0">
                <a:solidFill>
                  <a:schemeClr val="bg1"/>
                </a:solidFill>
              </a:rPr>
            </a:br>
            <a:r>
              <a:rPr lang="es-ES_tradnl" altLang="es-ES" sz="4000" b="1" dirty="0">
                <a:solidFill>
                  <a:schemeClr val="bg1"/>
                </a:solidFill>
              </a:rPr>
              <a:t>Nadie como tú creyó en Él.</a:t>
            </a:r>
            <a:br>
              <a:rPr lang="es-ES_tradnl" altLang="es-ES" sz="4000" b="1" dirty="0">
                <a:solidFill>
                  <a:schemeClr val="bg1"/>
                </a:solidFill>
              </a:rPr>
            </a:br>
            <a:r>
              <a:rPr lang="es-ES_tradnl" altLang="es-ES" sz="4000" b="1" dirty="0">
                <a:solidFill>
                  <a:schemeClr val="bg1"/>
                </a:solidFill>
              </a:rPr>
              <a:t>¡Madre, quiero serle fiel!</a:t>
            </a:r>
            <a:endParaRPr lang="es-ES" altLang="es-ES" sz="40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20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781D832-3601-CBB9-B362-539B003C0115}"/>
              </a:ext>
            </a:extLst>
          </p:cNvPr>
          <p:cNvPicPr>
            <a:picLocks noChangeAspect="1" noChangeArrowheads="1"/>
          </p:cNvPicPr>
          <p:nvPr/>
        </p:nvPicPr>
        <p:blipFill>
          <a:blip r:embed="rId3" cstate="print"/>
          <a:srcRect l="28757" r="22644"/>
          <a:stretch/>
        </p:blipFill>
        <p:spPr bwMode="auto">
          <a:xfrm>
            <a:off x="0" y="1"/>
            <a:ext cx="4122420" cy="6858000"/>
          </a:xfrm>
          <a:prstGeom prst="rect">
            <a:avLst/>
          </a:prstGeom>
          <a:ln>
            <a:noFill/>
          </a:ln>
          <a:effectLst>
            <a:softEdge rad="0"/>
          </a:effectLst>
        </p:spPr>
      </p:pic>
      <p:sp>
        <p:nvSpPr>
          <p:cNvPr id="44034" name="Text Box 3">
            <a:extLst>
              <a:ext uri="{FF2B5EF4-FFF2-40B4-BE49-F238E27FC236}">
                <a16:creationId xmlns:a16="http://schemas.microsoft.com/office/drawing/2014/main" id="{0706FE95-63C5-9FA7-E898-7A44B5B1F08C}"/>
              </a:ext>
            </a:extLst>
          </p:cNvPr>
          <p:cNvSpPr txBox="1">
            <a:spLocks noChangeArrowheads="1"/>
          </p:cNvSpPr>
          <p:nvPr/>
        </p:nvSpPr>
        <p:spPr bwMode="auto">
          <a:xfrm>
            <a:off x="4998096" y="1443841"/>
            <a:ext cx="642366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100" dirty="0">
                <a:solidFill>
                  <a:schemeClr val="bg1"/>
                </a:solidFill>
              </a:rPr>
              <a:t>“Desde la cuna hasta la tumba, en la infancia y en la vejez, en el día de gozo y en la noche de luto, el cristiano lo debe todo a María: la gracia del bautismo y de la educación religiosa; la gracia del perdón y la perseverancia; la gracia de la fortaleza y valor en el combate; la gracia de refugio y consuelo en la desgracia; la gracia de consejo y sabiduría en la elección de estado de vida y en los quehaceres cotidianos; la gracia para practicar el bien y evitar el mal. Todo lo que tiene por objeto mantener y avivar en nosotros la vida de Jesucristo </a:t>
            </a:r>
            <a:r>
              <a:rPr lang="es-ES" altLang="es-ES" sz="2100" dirty="0">
                <a:solidFill>
                  <a:srgbClr val="FFC000"/>
                </a:solidFill>
              </a:rPr>
              <a:t>nos viene de su ternura maternal…</a:t>
            </a: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81B42C23-805D-5FC3-B374-CF4CF32B1E8B}"/>
              </a:ext>
            </a:extLst>
          </p:cNvPr>
          <p:cNvPicPr>
            <a:picLocks noChangeAspect="1" noChangeArrowheads="1"/>
          </p:cNvPicPr>
          <p:nvPr/>
        </p:nvPicPr>
        <p:blipFill>
          <a:blip r:embed="rId3" cstate="print"/>
          <a:srcRect l="28757" r="22644"/>
          <a:stretch/>
        </p:blipFill>
        <p:spPr bwMode="auto">
          <a:xfrm>
            <a:off x="0" y="1"/>
            <a:ext cx="4122420" cy="6858000"/>
          </a:xfrm>
          <a:prstGeom prst="rect">
            <a:avLst/>
          </a:prstGeom>
          <a:ln>
            <a:noFill/>
          </a:ln>
          <a:effectLst>
            <a:softEdge rad="0"/>
          </a:effectLst>
        </p:spPr>
      </p:pic>
      <p:sp>
        <p:nvSpPr>
          <p:cNvPr id="46082" name="Text Box 3">
            <a:extLst>
              <a:ext uri="{FF2B5EF4-FFF2-40B4-BE49-F238E27FC236}">
                <a16:creationId xmlns:a16="http://schemas.microsoft.com/office/drawing/2014/main" id="{DD4343E8-DB88-1F97-3113-6B3C88EB2386}"/>
              </a:ext>
            </a:extLst>
          </p:cNvPr>
          <p:cNvSpPr txBox="1">
            <a:spLocks noChangeArrowheads="1"/>
          </p:cNvSpPr>
          <p:nvPr/>
        </p:nvSpPr>
        <p:spPr bwMode="auto">
          <a:xfrm>
            <a:off x="4696310" y="1133951"/>
            <a:ext cx="684276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100" dirty="0">
                <a:solidFill>
                  <a:schemeClr val="bg1"/>
                </a:solidFill>
              </a:rPr>
              <a:t>… María enriquece al pobre, protege al tímido, desarma al furioso, toca el corazón del ingrato y no abandona a nadie. Es verdad que la virtud le complace extraordinariamente, pero también el pecador encuentra en ella protección y refugio...</a:t>
            </a:r>
          </a:p>
          <a:p>
            <a:pPr eaLnBrk="1" hangingPunct="1">
              <a:spcBef>
                <a:spcPct val="0"/>
              </a:spcBef>
              <a:buFontTx/>
              <a:buNone/>
            </a:pPr>
            <a:r>
              <a:rPr lang="es-ES" altLang="es-ES" sz="2100" dirty="0">
                <a:solidFill>
                  <a:schemeClr val="bg1"/>
                </a:solidFill>
              </a:rPr>
              <a:t>… Conoce la debilidad humana, sabe que, sobre todo para algunos, </a:t>
            </a:r>
            <a:r>
              <a:rPr lang="es-ES" altLang="es-ES" sz="2100" b="1" dirty="0">
                <a:solidFill>
                  <a:srgbClr val="FFC000"/>
                </a:solidFill>
              </a:rPr>
              <a:t>no es bueno caminar solos por la vida</a:t>
            </a:r>
            <a:r>
              <a:rPr lang="es-ES" altLang="es-ES" sz="2100" dirty="0">
                <a:solidFill>
                  <a:schemeClr val="bg1"/>
                </a:solidFill>
              </a:rPr>
              <a:t>…(P. Chaminade)</a:t>
            </a:r>
          </a:p>
        </p:txBody>
      </p:sp>
      <p:sp>
        <p:nvSpPr>
          <p:cNvPr id="46084" name="Text Box 3">
            <a:extLst>
              <a:ext uri="{FF2B5EF4-FFF2-40B4-BE49-F238E27FC236}">
                <a16:creationId xmlns:a16="http://schemas.microsoft.com/office/drawing/2014/main" id="{88F8E117-04EA-CB08-4B3B-D1F6A7F5A9B5}"/>
              </a:ext>
            </a:extLst>
          </p:cNvPr>
          <p:cNvSpPr txBox="1">
            <a:spLocks noChangeArrowheads="1"/>
          </p:cNvSpPr>
          <p:nvPr/>
        </p:nvSpPr>
        <p:spPr bwMode="auto">
          <a:xfrm>
            <a:off x="4696310" y="4680585"/>
            <a:ext cx="684276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100" i="1" dirty="0">
                <a:solidFill>
                  <a:schemeClr val="bg1"/>
                </a:solidFill>
              </a:rPr>
              <a:t>“..Como el discípulo amado, </a:t>
            </a:r>
            <a:r>
              <a:rPr lang="es-ES" altLang="es-ES" sz="2100" b="1" i="1" dirty="0">
                <a:solidFill>
                  <a:srgbClr val="FFC000"/>
                </a:solidFill>
              </a:rPr>
              <a:t>acogemos a María como don </a:t>
            </a:r>
            <a:r>
              <a:rPr lang="es-ES" altLang="es-ES" sz="2100" b="1" i="1" dirty="0">
                <a:solidFill>
                  <a:schemeClr val="bg1"/>
                </a:solidFill>
              </a:rPr>
              <a:t>precioso de Dios</a:t>
            </a:r>
            <a:r>
              <a:rPr lang="es-ES" altLang="es-ES" sz="2100" i="1" dirty="0">
                <a:solidFill>
                  <a:schemeClr val="bg1"/>
                </a:solidFill>
              </a:rPr>
              <a:t>” (RV)</a:t>
            </a:r>
          </a:p>
        </p:txBody>
      </p:sp>
    </p:spTree>
  </p:cSld>
  <p:clrMapOvr>
    <a:masterClrMapping/>
  </p:clrMapOvr>
  <p:transition spd="med">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6FAC18-7081-3BC4-0EE3-006434AD51DC}"/>
              </a:ext>
            </a:extLst>
          </p:cNvPr>
          <p:cNvPicPr>
            <a:picLocks noChangeAspect="1" noChangeArrowheads="1"/>
          </p:cNvPicPr>
          <p:nvPr/>
        </p:nvPicPr>
        <p:blipFill>
          <a:blip r:embed="rId5" cstate="print"/>
          <a:srcRect l="28757" r="22644"/>
          <a:stretch/>
        </p:blipFill>
        <p:spPr bwMode="auto">
          <a:xfrm>
            <a:off x="0" y="1"/>
            <a:ext cx="4122420" cy="6858000"/>
          </a:xfrm>
          <a:prstGeom prst="rect">
            <a:avLst/>
          </a:prstGeom>
          <a:ln>
            <a:noFill/>
          </a:ln>
          <a:effectLst>
            <a:softEdge rad="0"/>
          </a:effectLst>
        </p:spPr>
      </p:pic>
      <p:sp>
        <p:nvSpPr>
          <p:cNvPr id="5" name="Text Box 3">
            <a:extLst>
              <a:ext uri="{FF2B5EF4-FFF2-40B4-BE49-F238E27FC236}">
                <a16:creationId xmlns:a16="http://schemas.microsoft.com/office/drawing/2014/main" id="{1A12E3AF-08CF-567C-1BD8-9BAD09B2630B}"/>
              </a:ext>
            </a:extLst>
          </p:cNvPr>
          <p:cNvSpPr txBox="1">
            <a:spLocks noChangeArrowheads="1"/>
          </p:cNvSpPr>
          <p:nvPr/>
        </p:nvSpPr>
        <p:spPr bwMode="auto">
          <a:xfrm>
            <a:off x="5475317" y="329885"/>
            <a:ext cx="5867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800" b="1" dirty="0">
                <a:solidFill>
                  <a:schemeClr val="bg1"/>
                </a:solidFill>
              </a:rPr>
              <a:t>¿Siento a María como a mi madre? ¿Le hablo, le rezo?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6" name="Text Box 3">
            <a:extLst>
              <a:ext uri="{FF2B5EF4-FFF2-40B4-BE49-F238E27FC236}">
                <a16:creationId xmlns:a16="http://schemas.microsoft.com/office/drawing/2014/main" id="{F7D048EA-0E52-680F-EAE2-B15475003DE6}"/>
              </a:ext>
            </a:extLst>
          </p:cNvPr>
          <p:cNvSpPr txBox="1">
            <a:spLocks noChangeArrowheads="1"/>
          </p:cNvSpPr>
          <p:nvPr/>
        </p:nvSpPr>
        <p:spPr bwMode="auto">
          <a:xfrm>
            <a:off x="5437535" y="1987234"/>
            <a:ext cx="59388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¿La acojo en mi “casa”, acojo en Ella a los más desfavorecidos?</a:t>
            </a:r>
            <a:endParaRPr lang="es-ES" altLang="es-ES" sz="2400" b="1" dirty="0">
              <a:solidFill>
                <a:schemeClr val="bg1"/>
              </a:solidFill>
              <a:latin typeface="Century" panose="02040604050505020304" pitchFamily="18" charset="0"/>
              <a:cs typeface="Courier New" panose="02070309020205020404" pitchFamily="49" charset="0"/>
            </a:endParaRPr>
          </a:p>
        </p:txBody>
      </p:sp>
      <p:sp>
        <p:nvSpPr>
          <p:cNvPr id="7" name="Text Box 3">
            <a:extLst>
              <a:ext uri="{FF2B5EF4-FFF2-40B4-BE49-F238E27FC236}">
                <a16:creationId xmlns:a16="http://schemas.microsoft.com/office/drawing/2014/main" id="{41335870-0260-7538-A8EF-AB3DE3D4F6B3}"/>
              </a:ext>
            </a:extLst>
          </p:cNvPr>
          <p:cNvSpPr txBox="1">
            <a:spLocks noChangeArrowheads="1"/>
          </p:cNvSpPr>
          <p:nvPr/>
        </p:nvSpPr>
        <p:spPr bwMode="auto">
          <a:xfrm>
            <a:off x="5475317" y="3642995"/>
            <a:ext cx="543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¿Siento que me mira como le miraba a Jesús?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8" name="Text Box 3">
            <a:extLst>
              <a:ext uri="{FF2B5EF4-FFF2-40B4-BE49-F238E27FC236}">
                <a16:creationId xmlns:a16="http://schemas.microsoft.com/office/drawing/2014/main" id="{33E8276B-34BA-83B5-6018-41769FDFD820}"/>
              </a:ext>
            </a:extLst>
          </p:cNvPr>
          <p:cNvSpPr txBox="1">
            <a:spLocks noChangeArrowheads="1"/>
          </p:cNvSpPr>
          <p:nvPr/>
        </p:nvSpPr>
        <p:spPr bwMode="auto">
          <a:xfrm>
            <a:off x="5475317" y="5298757"/>
            <a:ext cx="51133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rPr>
              <a:t>¿Acudo a ella? ¿Celebro su fiesta? </a:t>
            </a:r>
            <a:endParaRPr lang="es-ES" altLang="es-ES" sz="2800" b="1" dirty="0">
              <a:solidFill>
                <a:schemeClr val="bg1"/>
              </a:solidFill>
              <a:latin typeface="Century" panose="02040604050505020304" pitchFamily="18" charset="0"/>
              <a:cs typeface="Courier New" panose="02070309020205020404" pitchFamily="49" charset="0"/>
            </a:endParaRPr>
          </a:p>
        </p:txBody>
      </p:sp>
      <p:pic>
        <p:nvPicPr>
          <p:cNvPr id="2" name="06 06 Pista 6">
            <a:hlinkClick r:id="" action="ppaction://media"/>
            <a:extLst>
              <a:ext uri="{FF2B5EF4-FFF2-40B4-BE49-F238E27FC236}">
                <a16:creationId xmlns:a16="http://schemas.microsoft.com/office/drawing/2014/main" id="{17459029-9E54-1441-F576-4E1B47B9E9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93308"/>
            <a:ext cx="487363" cy="487363"/>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795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04E08A8-9F80-1D98-D878-1BF68E23F057}"/>
              </a:ext>
            </a:extLst>
          </p:cNvPr>
          <p:cNvPicPr>
            <a:picLocks noChangeAspect="1" noChangeArrowheads="1"/>
          </p:cNvPicPr>
          <p:nvPr/>
        </p:nvPicPr>
        <p:blipFill>
          <a:blip r:embed="rId3" cstate="print"/>
          <a:srcRect l="28757" r="22644"/>
          <a:stretch/>
        </p:blipFill>
        <p:spPr bwMode="auto">
          <a:xfrm>
            <a:off x="0" y="1"/>
            <a:ext cx="4122420" cy="6858000"/>
          </a:xfrm>
          <a:prstGeom prst="rect">
            <a:avLst/>
          </a:prstGeom>
          <a:ln>
            <a:noFill/>
          </a:ln>
          <a:effectLst>
            <a:softEdge rad="0"/>
          </a:effectLst>
        </p:spPr>
      </p:pic>
      <p:sp>
        <p:nvSpPr>
          <p:cNvPr id="50179" name="Text Box 3">
            <a:extLst>
              <a:ext uri="{FF2B5EF4-FFF2-40B4-BE49-F238E27FC236}">
                <a16:creationId xmlns:a16="http://schemas.microsoft.com/office/drawing/2014/main" id="{C842A9A3-8849-629B-D056-11F442133387}"/>
              </a:ext>
            </a:extLst>
          </p:cNvPr>
          <p:cNvSpPr txBox="1">
            <a:spLocks noChangeArrowheads="1"/>
          </p:cNvSpPr>
          <p:nvPr/>
        </p:nvSpPr>
        <p:spPr bwMode="auto">
          <a:xfrm>
            <a:off x="5756968" y="143485"/>
            <a:ext cx="5488788" cy="657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000" dirty="0">
                <a:solidFill>
                  <a:schemeClr val="bg1"/>
                </a:solidFill>
              </a:rPr>
              <a:t>Señor Jesús, </a:t>
            </a:r>
          </a:p>
          <a:p>
            <a:pPr eaLnBrk="1" hangingPunct="1">
              <a:spcBef>
                <a:spcPct val="0"/>
              </a:spcBef>
              <a:buFontTx/>
              <a:buNone/>
            </a:pPr>
            <a:r>
              <a:rPr lang="es-ES" altLang="es-ES" sz="2000" dirty="0">
                <a:solidFill>
                  <a:schemeClr val="bg1"/>
                </a:solidFill>
              </a:rPr>
              <a:t>aquí nos tienes reunidos al pie de la cruz,</a:t>
            </a:r>
          </a:p>
          <a:p>
            <a:pPr eaLnBrk="1" hangingPunct="1">
              <a:spcBef>
                <a:spcPct val="0"/>
              </a:spcBef>
              <a:buFontTx/>
              <a:buNone/>
            </a:pPr>
            <a:r>
              <a:rPr lang="es-ES" altLang="es-ES" sz="2000" dirty="0">
                <a:solidFill>
                  <a:schemeClr val="bg1"/>
                </a:solidFill>
              </a:rPr>
              <a:t>con tu madre y el discípulo </a:t>
            </a:r>
          </a:p>
          <a:p>
            <a:pPr eaLnBrk="1" hangingPunct="1">
              <a:spcBef>
                <a:spcPct val="0"/>
              </a:spcBef>
              <a:buFontTx/>
              <a:buNone/>
            </a:pPr>
            <a:r>
              <a:rPr lang="es-ES" altLang="es-ES" sz="2000" dirty="0">
                <a:solidFill>
                  <a:schemeClr val="bg1"/>
                </a:solidFill>
              </a:rPr>
              <a:t>que tú amabas.</a:t>
            </a:r>
          </a:p>
          <a:p>
            <a:pPr eaLnBrk="1" hangingPunct="1">
              <a:spcBef>
                <a:spcPct val="0"/>
              </a:spcBef>
              <a:buFontTx/>
              <a:buNone/>
            </a:pPr>
            <a:endParaRPr lang="es-ES" altLang="es-ES" sz="900" dirty="0">
              <a:solidFill>
                <a:schemeClr val="bg1"/>
              </a:solidFill>
            </a:endParaRPr>
          </a:p>
          <a:p>
            <a:pPr eaLnBrk="1" hangingPunct="1">
              <a:spcBef>
                <a:spcPct val="0"/>
              </a:spcBef>
              <a:buFontTx/>
              <a:buNone/>
            </a:pPr>
            <a:r>
              <a:rPr lang="es-ES" altLang="es-ES" sz="2000" dirty="0">
                <a:solidFill>
                  <a:schemeClr val="bg1"/>
                </a:solidFill>
              </a:rPr>
              <a:t>Te pedimos perdón</a:t>
            </a:r>
          </a:p>
          <a:p>
            <a:pPr eaLnBrk="1" hangingPunct="1">
              <a:spcBef>
                <a:spcPct val="0"/>
              </a:spcBef>
              <a:buFontTx/>
              <a:buNone/>
            </a:pPr>
            <a:r>
              <a:rPr lang="es-ES" altLang="es-ES" sz="2000" dirty="0">
                <a:solidFill>
                  <a:schemeClr val="bg1"/>
                </a:solidFill>
              </a:rPr>
              <a:t>por nuestros pecados,</a:t>
            </a:r>
          </a:p>
          <a:p>
            <a:pPr eaLnBrk="1" hangingPunct="1">
              <a:spcBef>
                <a:spcPct val="0"/>
              </a:spcBef>
              <a:buFontTx/>
              <a:buNone/>
            </a:pPr>
            <a:r>
              <a:rPr lang="es-ES" altLang="es-ES" sz="2000" dirty="0">
                <a:solidFill>
                  <a:schemeClr val="bg1"/>
                </a:solidFill>
              </a:rPr>
              <a:t>que son la causa de tu muerte.</a:t>
            </a:r>
          </a:p>
          <a:p>
            <a:pPr eaLnBrk="1" hangingPunct="1">
              <a:spcBef>
                <a:spcPct val="0"/>
              </a:spcBef>
              <a:buFontTx/>
              <a:buNone/>
            </a:pPr>
            <a:endParaRPr lang="es-ES" altLang="es-ES" sz="900" dirty="0">
              <a:solidFill>
                <a:schemeClr val="bg1"/>
              </a:solidFill>
            </a:endParaRPr>
          </a:p>
          <a:p>
            <a:pPr eaLnBrk="1" hangingPunct="1">
              <a:spcBef>
                <a:spcPct val="0"/>
              </a:spcBef>
              <a:buFontTx/>
              <a:buNone/>
            </a:pPr>
            <a:r>
              <a:rPr lang="es-ES" altLang="es-ES" sz="2000" dirty="0">
                <a:solidFill>
                  <a:schemeClr val="bg1"/>
                </a:solidFill>
              </a:rPr>
              <a:t>Te damos gracias</a:t>
            </a:r>
          </a:p>
          <a:p>
            <a:pPr eaLnBrk="1" hangingPunct="1">
              <a:spcBef>
                <a:spcPct val="0"/>
              </a:spcBef>
              <a:buFontTx/>
              <a:buNone/>
            </a:pPr>
            <a:r>
              <a:rPr lang="es-ES" altLang="es-ES" sz="2000" dirty="0">
                <a:solidFill>
                  <a:schemeClr val="bg1"/>
                </a:solidFill>
              </a:rPr>
              <a:t>por haber pensado en nosotros</a:t>
            </a:r>
          </a:p>
          <a:p>
            <a:pPr eaLnBrk="1" hangingPunct="1">
              <a:spcBef>
                <a:spcPct val="0"/>
              </a:spcBef>
              <a:buFontTx/>
              <a:buNone/>
            </a:pPr>
            <a:r>
              <a:rPr lang="es-ES" altLang="es-ES" sz="2000" dirty="0">
                <a:solidFill>
                  <a:schemeClr val="bg1"/>
                </a:solidFill>
              </a:rPr>
              <a:t>en aquella hora de salvación</a:t>
            </a:r>
          </a:p>
          <a:p>
            <a:pPr eaLnBrk="1" hangingPunct="1">
              <a:spcBef>
                <a:spcPct val="0"/>
              </a:spcBef>
              <a:buFontTx/>
              <a:buNone/>
            </a:pPr>
            <a:r>
              <a:rPr lang="es-ES" altLang="es-ES" sz="2000" dirty="0">
                <a:solidFill>
                  <a:schemeClr val="bg1"/>
                </a:solidFill>
              </a:rPr>
              <a:t>y habernos dado a María por madre.</a:t>
            </a:r>
          </a:p>
          <a:p>
            <a:pPr eaLnBrk="1" hangingPunct="1">
              <a:spcBef>
                <a:spcPct val="0"/>
              </a:spcBef>
              <a:buFontTx/>
              <a:buNone/>
            </a:pPr>
            <a:endParaRPr lang="es-ES" altLang="es-ES" sz="900" dirty="0">
              <a:solidFill>
                <a:schemeClr val="bg1"/>
              </a:solidFill>
            </a:endParaRPr>
          </a:p>
          <a:p>
            <a:pPr eaLnBrk="1" hangingPunct="1">
              <a:spcBef>
                <a:spcPct val="0"/>
              </a:spcBef>
              <a:buFontTx/>
              <a:buNone/>
            </a:pPr>
            <a:r>
              <a:rPr lang="es-ES" altLang="es-ES" sz="2000" dirty="0">
                <a:solidFill>
                  <a:schemeClr val="bg1"/>
                </a:solidFill>
              </a:rPr>
              <a:t>Virgen santa, </a:t>
            </a:r>
          </a:p>
          <a:p>
            <a:pPr eaLnBrk="1" hangingPunct="1">
              <a:spcBef>
                <a:spcPct val="0"/>
              </a:spcBef>
              <a:buFontTx/>
              <a:buNone/>
            </a:pPr>
            <a:r>
              <a:rPr lang="es-ES" altLang="es-ES" sz="2000" dirty="0">
                <a:solidFill>
                  <a:schemeClr val="bg1"/>
                </a:solidFill>
              </a:rPr>
              <a:t>acógenos bajo tu protección,</a:t>
            </a:r>
          </a:p>
          <a:p>
            <a:pPr eaLnBrk="1" hangingPunct="1">
              <a:spcBef>
                <a:spcPct val="0"/>
              </a:spcBef>
              <a:buFontTx/>
              <a:buNone/>
            </a:pPr>
            <a:r>
              <a:rPr lang="es-ES" altLang="es-ES" sz="2000" dirty="0">
                <a:solidFill>
                  <a:schemeClr val="bg1"/>
                </a:solidFill>
              </a:rPr>
              <a:t>y haznos dóciles </a:t>
            </a:r>
          </a:p>
          <a:p>
            <a:pPr eaLnBrk="1" hangingPunct="1">
              <a:spcBef>
                <a:spcPct val="0"/>
              </a:spcBef>
              <a:buFontTx/>
              <a:buNone/>
            </a:pPr>
            <a:r>
              <a:rPr lang="es-ES" altLang="es-ES" sz="2000" dirty="0">
                <a:solidFill>
                  <a:schemeClr val="bg1"/>
                </a:solidFill>
              </a:rPr>
              <a:t>a la acción del Espíritu Santo.</a:t>
            </a:r>
          </a:p>
          <a:p>
            <a:pPr eaLnBrk="1" hangingPunct="1">
              <a:spcBef>
                <a:spcPct val="0"/>
              </a:spcBef>
              <a:buFontTx/>
              <a:buNone/>
            </a:pPr>
            <a:endParaRPr lang="es-ES" altLang="es-ES" sz="900" dirty="0">
              <a:solidFill>
                <a:schemeClr val="bg1"/>
              </a:solidFill>
            </a:endParaRPr>
          </a:p>
          <a:p>
            <a:pPr eaLnBrk="1" hangingPunct="1">
              <a:spcBef>
                <a:spcPct val="0"/>
              </a:spcBef>
              <a:buFontTx/>
              <a:buNone/>
            </a:pPr>
            <a:r>
              <a:rPr lang="es-ES" altLang="es-ES" sz="2000" dirty="0">
                <a:solidFill>
                  <a:schemeClr val="bg1"/>
                </a:solidFill>
              </a:rPr>
              <a:t>San Juan,</a:t>
            </a:r>
          </a:p>
          <a:p>
            <a:pPr eaLnBrk="1" hangingPunct="1">
              <a:spcBef>
                <a:spcPct val="0"/>
              </a:spcBef>
              <a:buFontTx/>
              <a:buNone/>
            </a:pPr>
            <a:r>
              <a:rPr lang="es-ES" altLang="es-ES" sz="2000" dirty="0">
                <a:solidFill>
                  <a:schemeClr val="bg1"/>
                </a:solidFill>
              </a:rPr>
              <a:t>alcánzanos la gracia de acoger como tú,</a:t>
            </a:r>
          </a:p>
          <a:p>
            <a:pPr eaLnBrk="1" hangingPunct="1">
              <a:spcBef>
                <a:spcPct val="0"/>
              </a:spcBef>
              <a:buFontTx/>
              <a:buNone/>
            </a:pPr>
            <a:r>
              <a:rPr lang="es-ES" altLang="es-ES" sz="2000" dirty="0">
                <a:solidFill>
                  <a:schemeClr val="bg1"/>
                </a:solidFill>
              </a:rPr>
              <a:t>a María en nuestra vida,</a:t>
            </a:r>
          </a:p>
          <a:p>
            <a:pPr eaLnBrk="1" hangingPunct="1">
              <a:spcBef>
                <a:spcPct val="0"/>
              </a:spcBef>
              <a:buFontTx/>
              <a:buNone/>
            </a:pPr>
            <a:r>
              <a:rPr lang="es-ES" altLang="es-ES" sz="2000" dirty="0">
                <a:solidFill>
                  <a:schemeClr val="bg1"/>
                </a:solidFill>
              </a:rPr>
              <a:t>y de asistirla en su misión.</a:t>
            </a:r>
          </a:p>
        </p:txBody>
      </p:sp>
    </p:spTree>
  </p:cSld>
  <p:clrMapOvr>
    <a:masterClrMapping/>
  </p:clrMapOvr>
  <p:transition spd="med">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3DA762-1021-D65E-6026-704A6B491287}"/>
              </a:ext>
            </a:extLst>
          </p:cNvPr>
          <p:cNvPicPr>
            <a:picLocks noChangeAspect="1" noChangeArrowheads="1"/>
          </p:cNvPicPr>
          <p:nvPr/>
        </p:nvPicPr>
        <p:blipFill>
          <a:blip r:embed="rId5" cstate="print"/>
          <a:srcRect l="28757" r="22644"/>
          <a:stretch/>
        </p:blipFill>
        <p:spPr bwMode="auto">
          <a:xfrm>
            <a:off x="0" y="1"/>
            <a:ext cx="4122420" cy="6858000"/>
          </a:xfrm>
          <a:prstGeom prst="rect">
            <a:avLst/>
          </a:prstGeom>
          <a:ln>
            <a:noFill/>
          </a:ln>
          <a:effectLst>
            <a:softEdge rad="0"/>
          </a:effectLst>
        </p:spPr>
      </p:pic>
      <p:pic>
        <p:nvPicPr>
          <p:cNvPr id="2" name="01 Ahi tienes a tu Madre">
            <a:hlinkClick r:id="" action="ppaction://media"/>
            <a:extLst>
              <a:ext uri="{FF2B5EF4-FFF2-40B4-BE49-F238E27FC236}">
                <a16:creationId xmlns:a16="http://schemas.microsoft.com/office/drawing/2014/main" id="{C6EDA289-4E4F-F629-B774-9267192624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0662" y="127426"/>
            <a:ext cx="487363" cy="487363"/>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F70446-1181-210C-3EFA-D4FFBE06859D}"/>
            </a:ext>
          </a:extLst>
        </p:cNvPr>
        <p:cNvGrpSpPr/>
        <p:nvPr/>
      </p:nvGrpSpPr>
      <p:grpSpPr>
        <a:xfrm>
          <a:off x="0" y="0"/>
          <a:ext cx="0" cy="0"/>
          <a:chOff x="0" y="0"/>
          <a:chExt cx="0" cy="0"/>
        </a:xfrm>
      </p:grpSpPr>
      <p:sp>
        <p:nvSpPr>
          <p:cNvPr id="2" name="Text Box 3">
            <a:extLst>
              <a:ext uri="{FF2B5EF4-FFF2-40B4-BE49-F238E27FC236}">
                <a16:creationId xmlns:a16="http://schemas.microsoft.com/office/drawing/2014/main" id="{E0A571B2-563B-9876-47B5-8057309795DB}"/>
              </a:ext>
            </a:extLst>
          </p:cNvPr>
          <p:cNvSpPr txBox="1">
            <a:spLocks noChangeArrowheads="1"/>
          </p:cNvSpPr>
          <p:nvPr/>
        </p:nvSpPr>
        <p:spPr bwMode="auto">
          <a:xfrm>
            <a:off x="2208214" y="692151"/>
            <a:ext cx="3203575"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ES" sz="4500" b="1" i="1" dirty="0">
                <a:solidFill>
                  <a:schemeClr val="bg1"/>
                </a:solidFill>
                <a:latin typeface="Garamond" panose="02020404030301010803" pitchFamily="18" charset="0"/>
              </a:rPr>
              <a:t>“Soy de los de María…”</a:t>
            </a:r>
            <a:endParaRPr lang="es-ES" altLang="es-ES" sz="4500" b="1" i="1" dirty="0">
              <a:solidFill>
                <a:schemeClr val="bg1"/>
              </a:solidFill>
              <a:latin typeface="Garamond" panose="02020404030301010803" pitchFamily="18" charset="0"/>
            </a:endParaRPr>
          </a:p>
        </p:txBody>
      </p:sp>
      <p:pic>
        <p:nvPicPr>
          <p:cNvPr id="3" name="5 Imagen" descr="maria 3.JPG">
            <a:extLst>
              <a:ext uri="{FF2B5EF4-FFF2-40B4-BE49-F238E27FC236}">
                <a16:creationId xmlns:a16="http://schemas.microsoft.com/office/drawing/2014/main" id="{D354BE76-207F-038B-607E-ECB8C648D9B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1550" y="0"/>
            <a:ext cx="3600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428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4693E6-DA80-01B6-B682-250117DF1B2D}"/>
            </a:ext>
          </a:extLst>
        </p:cNvPr>
        <p:cNvGrpSpPr/>
        <p:nvPr/>
      </p:nvGrpSpPr>
      <p:grpSpPr>
        <a:xfrm>
          <a:off x="0" y="0"/>
          <a:ext cx="0" cy="0"/>
          <a:chOff x="0" y="0"/>
          <a:chExt cx="0" cy="0"/>
        </a:xfrm>
      </p:grpSpPr>
      <p:pic>
        <p:nvPicPr>
          <p:cNvPr id="5" name="4 Imagen" descr="maria 3.JPG">
            <a:extLst>
              <a:ext uri="{FF2B5EF4-FFF2-40B4-BE49-F238E27FC236}">
                <a16:creationId xmlns:a16="http://schemas.microsoft.com/office/drawing/2014/main" id="{52D1A94D-761D-CD42-7885-4FFBC3701647}"/>
              </a:ext>
            </a:extLst>
          </p:cNvPr>
          <p:cNvPicPr>
            <a:picLocks noChangeAspect="1"/>
          </p:cNvPicPr>
          <p:nvPr/>
        </p:nvPicPr>
        <p:blipFill>
          <a:blip r:embed="rId3" cstate="print">
            <a:duotone>
              <a:prstClr val="black"/>
              <a:schemeClr val="tx2">
                <a:tint val="45000"/>
                <a:satMod val="400000"/>
              </a:schemeClr>
            </a:duotone>
          </a:blip>
          <a:srcRect l="17857" t="14965" r="22619"/>
          <a:stretch>
            <a:fillRect/>
          </a:stretch>
        </p:blipFill>
        <p:spPr>
          <a:xfrm>
            <a:off x="8591600" y="0"/>
            <a:ext cx="3600400" cy="6858000"/>
          </a:xfrm>
          <a:prstGeom prst="rect">
            <a:avLst/>
          </a:prstGeom>
        </p:spPr>
      </p:pic>
      <p:sp>
        <p:nvSpPr>
          <p:cNvPr id="172035" name="Text Box 3">
            <a:extLst>
              <a:ext uri="{FF2B5EF4-FFF2-40B4-BE49-F238E27FC236}">
                <a16:creationId xmlns:a16="http://schemas.microsoft.com/office/drawing/2014/main" id="{E6E9B542-B1BE-EA33-66A3-0326658CAC96}"/>
              </a:ext>
            </a:extLst>
          </p:cNvPr>
          <p:cNvSpPr txBox="1">
            <a:spLocks noChangeArrowheads="1"/>
          </p:cNvSpPr>
          <p:nvPr/>
        </p:nvSpPr>
        <p:spPr bwMode="auto">
          <a:xfrm>
            <a:off x="631826" y="1593208"/>
            <a:ext cx="7885113" cy="367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50000"/>
              </a:spcBef>
              <a:buFontTx/>
              <a:buNone/>
            </a:pPr>
            <a:r>
              <a:rPr lang="es-ES_tradnl" altLang="es-ES" sz="4000" b="1" dirty="0">
                <a:solidFill>
                  <a:schemeClr val="bg1"/>
                </a:solidFill>
              </a:rPr>
              <a:t>Tu fidelidad es grande,</a:t>
            </a:r>
            <a:br>
              <a:rPr lang="es-ES_tradnl" altLang="es-ES" sz="4000" b="1" dirty="0">
                <a:solidFill>
                  <a:schemeClr val="bg1"/>
                </a:solidFill>
              </a:rPr>
            </a:br>
            <a:r>
              <a:rPr lang="es-ES_tradnl" altLang="es-ES" sz="4000" b="1" dirty="0">
                <a:solidFill>
                  <a:schemeClr val="bg1"/>
                </a:solidFill>
              </a:rPr>
              <a:t>tu fidelidad incomparable es.</a:t>
            </a:r>
            <a:br>
              <a:rPr lang="es-ES_tradnl" altLang="es-ES" sz="4000" b="1" dirty="0">
                <a:solidFill>
                  <a:schemeClr val="bg1"/>
                </a:solidFill>
              </a:rPr>
            </a:br>
            <a:r>
              <a:rPr lang="es-ES_tradnl" altLang="es-ES" sz="4000" b="1" dirty="0">
                <a:solidFill>
                  <a:schemeClr val="bg1"/>
                </a:solidFill>
              </a:rPr>
              <a:t>Nadie como tú creyó en Él.</a:t>
            </a:r>
            <a:br>
              <a:rPr lang="es-ES_tradnl" altLang="es-ES" sz="4000" b="1" dirty="0">
                <a:solidFill>
                  <a:schemeClr val="bg1"/>
                </a:solidFill>
              </a:rPr>
            </a:br>
            <a:r>
              <a:rPr lang="es-ES_tradnl" altLang="es-ES" sz="4000" b="1" dirty="0">
                <a:solidFill>
                  <a:schemeClr val="bg1"/>
                </a:solidFill>
              </a:rPr>
              <a:t>¡Madre, quiero serle fiel!</a:t>
            </a:r>
            <a:endParaRPr lang="es-ES" altLang="es-ES" sz="4000" b="1" dirty="0">
              <a:solidFill>
                <a:schemeClr val="bg1"/>
              </a:solidFill>
            </a:endParaRPr>
          </a:p>
        </p:txBody>
      </p:sp>
    </p:spTree>
    <p:extLst>
      <p:ext uri="{BB962C8B-B14F-4D97-AF65-F5344CB8AC3E}">
        <p14:creationId xmlns:p14="http://schemas.microsoft.com/office/powerpoint/2010/main" val="1899116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fade">
                                      <p:cBhvr>
                                        <p:cTn id="7" dur="2000"/>
                                        <p:tgtEl>
                                          <p:spTgt spid="172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DD9BFEA5-A74E-5582-C1CD-BFDADBC2DB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43" r="992" b="32071"/>
          <a:stretch/>
        </p:blipFill>
        <p:spPr bwMode="auto">
          <a:xfrm>
            <a:off x="0" y="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3">
            <a:extLst>
              <a:ext uri="{FF2B5EF4-FFF2-40B4-BE49-F238E27FC236}">
                <a16:creationId xmlns:a16="http://schemas.microsoft.com/office/drawing/2014/main" id="{A3B4862A-6DB0-D332-780F-391A206DF116}"/>
              </a:ext>
            </a:extLst>
          </p:cNvPr>
          <p:cNvSpPr txBox="1">
            <a:spLocks noChangeArrowheads="1"/>
          </p:cNvSpPr>
          <p:nvPr/>
        </p:nvSpPr>
        <p:spPr bwMode="auto">
          <a:xfrm>
            <a:off x="160020" y="3664903"/>
            <a:ext cx="5508625"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75000"/>
              </a:lnSpc>
              <a:spcBef>
                <a:spcPct val="50000"/>
              </a:spcBef>
              <a:buFontTx/>
              <a:buNone/>
            </a:pPr>
            <a:r>
              <a:rPr lang="es-ES_tradnl" altLang="es-ES" sz="5000" b="1" dirty="0">
                <a:solidFill>
                  <a:schemeClr val="bg1"/>
                </a:solidFill>
                <a:latin typeface="Garamond" panose="02020404030301010803" pitchFamily="18" charset="0"/>
              </a:rPr>
              <a:t>Padre Nuestro...</a:t>
            </a:r>
            <a:endParaRPr lang="es-ES" altLang="es-ES" sz="5000" b="1" dirty="0">
              <a:solidFill>
                <a:schemeClr val="bg1"/>
              </a:solidFill>
              <a:latin typeface="Garamond" panose="02020404030301010803"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fade">
                                      <p:cBhvr>
                                        <p:cTn id="7"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0418" name="7 Imagen" descr="maria 4.JPG">
            <a:extLst>
              <a:ext uri="{FF2B5EF4-FFF2-40B4-BE49-F238E27FC236}">
                <a16:creationId xmlns:a16="http://schemas.microsoft.com/office/drawing/2014/main" id="{C6A69C25-1F8D-1A32-FE29-011694B49C40}"/>
              </a:ext>
            </a:extLst>
          </p:cNvPr>
          <p:cNvPicPr>
            <a:picLocks noChangeAspect="1"/>
          </p:cNvPicPr>
          <p:nvPr/>
        </p:nvPicPr>
        <p:blipFill rotWithShape="1">
          <a:blip r:embed="rId3">
            <a:extLst>
              <a:ext uri="{28A0092B-C50C-407E-A947-70E740481C1C}">
                <a14:useLocalDpi xmlns:a14="http://schemas.microsoft.com/office/drawing/2010/main" val="0"/>
              </a:ext>
            </a:extLst>
          </a:blip>
          <a:srcRect t="11472" b="2815"/>
          <a:stretch/>
        </p:blipFill>
        <p:spPr bwMode="auto">
          <a:xfrm>
            <a:off x="1524000" y="0"/>
            <a:ext cx="1066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5">
            <a:extLst>
              <a:ext uri="{FF2B5EF4-FFF2-40B4-BE49-F238E27FC236}">
                <a16:creationId xmlns:a16="http://schemas.microsoft.com/office/drawing/2014/main" id="{5B936E33-2BEA-B7CD-212C-70CDBFA9F1B7}"/>
              </a:ext>
            </a:extLst>
          </p:cNvPr>
          <p:cNvSpPr txBox="1">
            <a:spLocks noChangeArrowheads="1"/>
          </p:cNvSpPr>
          <p:nvPr/>
        </p:nvSpPr>
        <p:spPr bwMode="auto">
          <a:xfrm>
            <a:off x="256725" y="107027"/>
            <a:ext cx="39608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_tradnl" altLang="es-ES" sz="3600" b="1" dirty="0">
                <a:solidFill>
                  <a:srgbClr val="FFFF66"/>
                </a:solidFill>
                <a:latin typeface="Garamond" panose="02020404030301010803" pitchFamily="18" charset="0"/>
              </a:rPr>
              <a:t>VIGILIA DE LA INMACULADA</a:t>
            </a:r>
            <a:endParaRPr lang="es-ES" altLang="es-ES" sz="3600" b="1" dirty="0">
              <a:solidFill>
                <a:srgbClr val="FFFF66"/>
              </a:solidFill>
              <a:latin typeface="Garamond" panose="02020404030301010803" pitchFamily="18" charset="0"/>
            </a:endParaRPr>
          </a:p>
        </p:txBody>
      </p:sp>
      <p:sp>
        <p:nvSpPr>
          <p:cNvPr id="3" name="Text Box 3">
            <a:extLst>
              <a:ext uri="{FF2B5EF4-FFF2-40B4-BE49-F238E27FC236}">
                <a16:creationId xmlns:a16="http://schemas.microsoft.com/office/drawing/2014/main" id="{50D34023-260D-F076-D83C-CF286CD0C753}"/>
              </a:ext>
            </a:extLst>
          </p:cNvPr>
          <p:cNvSpPr txBox="1">
            <a:spLocks noChangeArrowheads="1"/>
          </p:cNvSpPr>
          <p:nvPr/>
        </p:nvSpPr>
        <p:spPr bwMode="auto">
          <a:xfrm>
            <a:off x="8474929" y="4964800"/>
            <a:ext cx="3203575"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ES" sz="4500" b="1" i="1" dirty="0">
                <a:solidFill>
                  <a:schemeClr val="bg1"/>
                </a:solidFill>
                <a:latin typeface="Garamond" panose="02020404030301010803" pitchFamily="18" charset="0"/>
              </a:rPr>
              <a:t>“Yo, de los de María…”</a:t>
            </a:r>
            <a:endParaRPr lang="es-ES" altLang="es-ES" sz="4500" b="1" i="1" dirty="0">
              <a:solidFill>
                <a:schemeClr val="bg1"/>
              </a:solidFill>
              <a:latin typeface="Garamond" panose="02020404030301010803"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1749"/>
                                          </p:stCondLst>
                                        </p:cTn>
                                        <p:tgtEl>
                                          <p:spTgt spid="205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autoUpdateAnimBg="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6C4E8B3D-E267-C6EF-8D41-9450CEA2A6FF}"/>
              </a:ext>
            </a:extLst>
          </p:cNvPr>
          <p:cNvSpPr txBox="1">
            <a:spLocks noChangeArrowheads="1"/>
          </p:cNvSpPr>
          <p:nvPr/>
        </p:nvSpPr>
        <p:spPr bwMode="auto">
          <a:xfrm>
            <a:off x="2208214" y="692151"/>
            <a:ext cx="3203575" cy="147732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s-ES_tradnl" altLang="es-ES" sz="4500" b="1" i="1" dirty="0">
                <a:solidFill>
                  <a:schemeClr val="bg1"/>
                </a:solidFill>
                <a:latin typeface="Garamond" panose="02020404030301010803" pitchFamily="18" charset="0"/>
              </a:rPr>
              <a:t>“Soy de los de María…”</a:t>
            </a:r>
            <a:endParaRPr lang="es-ES" altLang="es-ES" sz="4500" b="1" i="1" dirty="0">
              <a:solidFill>
                <a:schemeClr val="bg1"/>
              </a:solidFill>
              <a:latin typeface="Garamond" panose="02020404030301010803" pitchFamily="18" charset="0"/>
            </a:endParaRPr>
          </a:p>
        </p:txBody>
      </p:sp>
      <p:pic>
        <p:nvPicPr>
          <p:cNvPr id="7172" name="5 Imagen" descr="maria 3.JPG">
            <a:extLst>
              <a:ext uri="{FF2B5EF4-FFF2-40B4-BE49-F238E27FC236}">
                <a16:creationId xmlns:a16="http://schemas.microsoft.com/office/drawing/2014/main" id="{E9D32DD0-6D4B-2241-34E9-F3EBDB38FC7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91550" y="0"/>
            <a:ext cx="3600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Juan Luis Guerra-Tan solo he venido">
            <a:hlinkClick r:id="" action="ppaction://media"/>
            <a:extLst>
              <a:ext uri="{FF2B5EF4-FFF2-40B4-BE49-F238E27FC236}">
                <a16:creationId xmlns:a16="http://schemas.microsoft.com/office/drawing/2014/main" id="{4FA97D6A-7504-4B9C-1E14-BAED377C0C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969" y="194552"/>
            <a:ext cx="487363" cy="487363"/>
          </a:xfrm>
          <a:prstGeom prst="rect">
            <a:avLst/>
          </a:prstGeom>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 presetClass="mediacall" presetSubtype="0" fill="hold" nodeType="afterEffect">
                                  <p:stCondLst>
                                    <p:cond delay="0"/>
                                  </p:stCondLst>
                                  <p:childTnLst>
                                    <p:cmd type="call" cmd="playFrom(0.0)">
                                      <p:cBhvr>
                                        <p:cTn id="10" dur="2503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3 Imagen" descr="maria 2.JPG">
            <a:extLst>
              <a:ext uri="{FF2B5EF4-FFF2-40B4-BE49-F238E27FC236}">
                <a16:creationId xmlns:a16="http://schemas.microsoft.com/office/drawing/2014/main" id="{1C44F2DA-C3FD-9EB5-33CD-2C971AA21B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70CCDB84-C9AD-82F8-FB32-ED1BFFF2002B}"/>
              </a:ext>
            </a:extLst>
          </p:cNvPr>
          <p:cNvSpPr txBox="1">
            <a:spLocks noChangeArrowheads="1"/>
          </p:cNvSpPr>
          <p:nvPr/>
        </p:nvSpPr>
        <p:spPr bwMode="auto">
          <a:xfrm>
            <a:off x="6863782" y="908050"/>
            <a:ext cx="3203575" cy="10795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68000"/>
              </a:lnSpc>
              <a:spcBef>
                <a:spcPct val="50000"/>
              </a:spcBef>
              <a:buFontTx/>
              <a:buNone/>
            </a:pPr>
            <a:r>
              <a:rPr lang="es-ES_tradnl" altLang="es-ES" sz="4500" b="1" dirty="0">
                <a:solidFill>
                  <a:schemeClr val="bg1"/>
                </a:solidFill>
                <a:latin typeface="Garamond" panose="02020404030301010803" pitchFamily="18" charset="0"/>
              </a:rPr>
              <a:t>“ María, discípula ”</a:t>
            </a:r>
            <a:endParaRPr lang="es-ES" altLang="es-ES" sz="4500" b="1" dirty="0">
              <a:solidFill>
                <a:schemeClr val="bg1"/>
              </a:solidFill>
              <a:latin typeface="Garamond" panose="02020404030301010803" pitchFamily="18" charset="0"/>
            </a:endParaRPr>
          </a:p>
        </p:txBody>
      </p:sp>
      <p:sp>
        <p:nvSpPr>
          <p:cNvPr id="7" name="Text Box 3">
            <a:extLst>
              <a:ext uri="{FF2B5EF4-FFF2-40B4-BE49-F238E27FC236}">
                <a16:creationId xmlns:a16="http://schemas.microsoft.com/office/drawing/2014/main" id="{AE4C7E59-E09F-2969-D804-354D1D41A7AE}"/>
              </a:ext>
            </a:extLst>
          </p:cNvPr>
          <p:cNvSpPr txBox="1">
            <a:spLocks noChangeArrowheads="1"/>
          </p:cNvSpPr>
          <p:nvPr/>
        </p:nvSpPr>
        <p:spPr bwMode="auto">
          <a:xfrm>
            <a:off x="4707322" y="3530284"/>
            <a:ext cx="6048375" cy="41433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68000"/>
              </a:lnSpc>
              <a:spcBef>
                <a:spcPct val="50000"/>
              </a:spcBef>
              <a:buFontTx/>
              <a:buNone/>
            </a:pPr>
            <a:r>
              <a:rPr lang="es-ES_tradnl" altLang="es-ES" sz="2800" b="1" i="1" dirty="0">
                <a:solidFill>
                  <a:srgbClr val="FFFF99"/>
                </a:solidFill>
                <a:latin typeface="Garamond" panose="02020404030301010803" pitchFamily="18" charset="0"/>
              </a:rPr>
              <a:t>Nuestro Modelo de Seguidora de Jesús</a:t>
            </a:r>
            <a:endParaRPr lang="es-ES" altLang="es-ES" sz="2800" b="1" i="1" dirty="0">
              <a:solidFill>
                <a:srgbClr val="FFFF99"/>
              </a:solidFill>
              <a:latin typeface="Garamond" panose="02020404030301010803" pitchFamily="18" charset="0"/>
            </a:endParaRPr>
          </a:p>
        </p:txBody>
      </p:sp>
      <p:sp>
        <p:nvSpPr>
          <p:cNvPr id="8" name="Text Box 3">
            <a:extLst>
              <a:ext uri="{FF2B5EF4-FFF2-40B4-BE49-F238E27FC236}">
                <a16:creationId xmlns:a16="http://schemas.microsoft.com/office/drawing/2014/main" id="{64259DF3-95B1-D810-84D8-499E98E95E3B}"/>
              </a:ext>
            </a:extLst>
          </p:cNvPr>
          <p:cNvSpPr txBox="1">
            <a:spLocks noChangeArrowheads="1"/>
          </p:cNvSpPr>
          <p:nvPr/>
        </p:nvSpPr>
        <p:spPr bwMode="auto">
          <a:xfrm>
            <a:off x="5495357" y="908050"/>
            <a:ext cx="1330325" cy="14089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68000"/>
              </a:lnSpc>
              <a:spcBef>
                <a:spcPct val="50000"/>
              </a:spcBef>
              <a:buFontTx/>
              <a:buNone/>
            </a:pPr>
            <a:r>
              <a:rPr lang="es-ES_tradnl" altLang="es-ES" sz="11500" b="1" dirty="0">
                <a:solidFill>
                  <a:schemeClr val="bg1"/>
                </a:solidFill>
                <a:latin typeface="Garamond" panose="02020404030301010803" pitchFamily="18" charset="0"/>
              </a:rPr>
              <a:t>1.</a:t>
            </a:r>
            <a:endParaRPr lang="es-ES" altLang="es-ES" sz="11500" b="1" dirty="0">
              <a:solidFill>
                <a:schemeClr val="bg1"/>
              </a:solidFill>
              <a:latin typeface="Garamond" panose="02020404030301010803" pitchFamily="18"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3 Imagen" descr="maria 2.JPG">
            <a:extLst>
              <a:ext uri="{FF2B5EF4-FFF2-40B4-BE49-F238E27FC236}">
                <a16:creationId xmlns:a16="http://schemas.microsoft.com/office/drawing/2014/main" id="{BC140372-CFA6-0ECF-9227-5D1749E81F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3">
            <a:extLst>
              <a:ext uri="{FF2B5EF4-FFF2-40B4-BE49-F238E27FC236}">
                <a16:creationId xmlns:a16="http://schemas.microsoft.com/office/drawing/2014/main" id="{834126A9-CCB6-98E4-3E4E-CC55BEAD678A}"/>
              </a:ext>
            </a:extLst>
          </p:cNvPr>
          <p:cNvSpPr txBox="1">
            <a:spLocks noChangeArrowheads="1"/>
          </p:cNvSpPr>
          <p:nvPr/>
        </p:nvSpPr>
        <p:spPr bwMode="auto">
          <a:xfrm>
            <a:off x="5158741" y="693420"/>
            <a:ext cx="6217919" cy="558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100" dirty="0">
                <a:solidFill>
                  <a:schemeClr val="bg1"/>
                </a:solidFill>
              </a:rPr>
              <a:t>     El sexto mes envió Dios al ángel Gabriel a una ciudad de Galilea llamada Nazaret, a una virgen prometida a un hombre llamado José, de la familia de David; la virgen se llamaba María. Entró el ángel a donde estaba ella y le dijo: - </a:t>
            </a:r>
            <a:r>
              <a:rPr lang="es-ES" altLang="es-ES" sz="2100" dirty="0">
                <a:solidFill>
                  <a:srgbClr val="FFFF00"/>
                </a:solidFill>
              </a:rPr>
              <a:t>Alégrate</a:t>
            </a:r>
            <a:r>
              <a:rPr lang="es-ES" altLang="es-ES" sz="2100" dirty="0">
                <a:solidFill>
                  <a:schemeClr val="bg1"/>
                </a:solidFill>
              </a:rPr>
              <a:t>, favorecida, </a:t>
            </a:r>
            <a:r>
              <a:rPr lang="es-ES" altLang="es-ES" sz="2100" dirty="0">
                <a:solidFill>
                  <a:srgbClr val="FFFF00"/>
                </a:solidFill>
              </a:rPr>
              <a:t>el Señor está contigo</a:t>
            </a:r>
            <a:r>
              <a:rPr lang="es-ES" altLang="es-ES" sz="2100" dirty="0">
                <a:solidFill>
                  <a:schemeClr val="bg1"/>
                </a:solidFill>
              </a:rPr>
              <a:t>. Al oírlo, ella se turbó y discurría qué clase de saludo era aquél. El ángel le dijo: - </a:t>
            </a:r>
            <a:r>
              <a:rPr lang="es-ES" altLang="es-ES" sz="2100" dirty="0">
                <a:solidFill>
                  <a:srgbClr val="FFFF00"/>
                </a:solidFill>
              </a:rPr>
              <a:t>No temas, María</a:t>
            </a:r>
            <a:r>
              <a:rPr lang="es-ES" altLang="es-ES" sz="2100" dirty="0">
                <a:solidFill>
                  <a:schemeClr val="bg1"/>
                </a:solidFill>
              </a:rPr>
              <a:t>, que gozas del favor de Dios. Mira, concebirás y darás a luz un hijo, a quien llamarás Jesús</a:t>
            </a:r>
          </a:p>
          <a:p>
            <a:pPr eaLnBrk="1" hangingPunct="1">
              <a:spcBef>
                <a:spcPct val="50000"/>
              </a:spcBef>
              <a:buFontTx/>
              <a:buNone/>
            </a:pPr>
            <a:r>
              <a:rPr lang="es-ES" altLang="es-ES" sz="2100" dirty="0">
                <a:solidFill>
                  <a:schemeClr val="bg1"/>
                </a:solidFill>
              </a:rPr>
              <a:t>     María respondió al ángel: - ¿Cómo sucederá eso si no convivo con un varón? El ángel le respondió: - El Espíritu Santo vendrá sobre ti </a:t>
            </a:r>
          </a:p>
          <a:p>
            <a:pPr eaLnBrk="1" hangingPunct="1">
              <a:spcBef>
                <a:spcPct val="50000"/>
              </a:spcBef>
              <a:buFontTx/>
              <a:buNone/>
            </a:pPr>
            <a:r>
              <a:rPr lang="es-ES" altLang="es-ES" sz="2100" dirty="0">
                <a:solidFill>
                  <a:schemeClr val="bg1"/>
                </a:solidFill>
              </a:rPr>
              <a:t>     Respondió María: - </a:t>
            </a:r>
            <a:r>
              <a:rPr lang="es-ES" altLang="es-ES" sz="2100" dirty="0">
                <a:solidFill>
                  <a:srgbClr val="FFFF00"/>
                </a:solidFill>
              </a:rPr>
              <a:t>Aquí tienes a la esclava del Señor</a:t>
            </a:r>
            <a:r>
              <a:rPr lang="es-ES" altLang="es-ES" sz="2100" dirty="0">
                <a:solidFill>
                  <a:schemeClr val="bg1"/>
                </a:solidFill>
              </a:rPr>
              <a:t>: que se cumpla en mí tu palabra. El ángel la dejó y se fue.</a:t>
            </a: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Text Box 3">
            <a:extLst>
              <a:ext uri="{FF2B5EF4-FFF2-40B4-BE49-F238E27FC236}">
                <a16:creationId xmlns:a16="http://schemas.microsoft.com/office/drawing/2014/main" id="{F10B1571-54E4-A28D-231F-763DF2DE774D}"/>
              </a:ext>
            </a:extLst>
          </p:cNvPr>
          <p:cNvSpPr txBox="1">
            <a:spLocks noChangeArrowheads="1"/>
          </p:cNvSpPr>
          <p:nvPr/>
        </p:nvSpPr>
        <p:spPr bwMode="auto">
          <a:xfrm>
            <a:off x="5173980" y="2090172"/>
            <a:ext cx="596265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200" i="1" dirty="0">
                <a:solidFill>
                  <a:schemeClr val="bg1"/>
                </a:solidFill>
              </a:rPr>
              <a:t>“Por el don de la fe, </a:t>
            </a:r>
            <a:r>
              <a:rPr lang="es-ES" altLang="es-ES" sz="2200" i="1" dirty="0">
                <a:solidFill>
                  <a:srgbClr val="00FFFF"/>
                </a:solidFill>
              </a:rPr>
              <a:t>la Virgen María se abrió plenamente a la misión </a:t>
            </a:r>
            <a:r>
              <a:rPr lang="es-ES" altLang="es-ES" sz="2200" i="1" dirty="0">
                <a:solidFill>
                  <a:schemeClr val="bg1"/>
                </a:solidFill>
              </a:rPr>
              <a:t>que el Padre le confió en su plan de salvación. </a:t>
            </a:r>
            <a:r>
              <a:rPr lang="es-ES" altLang="es-ES" sz="2200" i="1" dirty="0">
                <a:solidFill>
                  <a:srgbClr val="00FFFF"/>
                </a:solidFill>
              </a:rPr>
              <a:t>Jesús fue formado en su seno</a:t>
            </a:r>
            <a:r>
              <a:rPr lang="es-ES" altLang="es-ES" sz="2200" i="1" dirty="0">
                <a:solidFill>
                  <a:schemeClr val="bg1"/>
                </a:solidFill>
              </a:rPr>
              <a:t> por obra del Espíritu Santo y quiso que Ella fuera la mujer prometida, asociada a todos sus misterios. Cuando llegó su hora, la proclamó madre nuestra.”</a:t>
            </a:r>
          </a:p>
          <a:p>
            <a:pPr eaLnBrk="1" hangingPunct="1">
              <a:spcBef>
                <a:spcPct val="0"/>
              </a:spcBef>
              <a:buFontTx/>
              <a:buNone/>
            </a:pPr>
            <a:endParaRPr lang="es-ES" altLang="es-ES" sz="1400" dirty="0">
              <a:solidFill>
                <a:schemeClr val="bg1"/>
              </a:solidFill>
            </a:endParaRPr>
          </a:p>
        </p:txBody>
      </p:sp>
      <p:pic>
        <p:nvPicPr>
          <p:cNvPr id="2" name="3 Imagen" descr="maria 2.JPG">
            <a:extLst>
              <a:ext uri="{FF2B5EF4-FFF2-40B4-BE49-F238E27FC236}">
                <a16:creationId xmlns:a16="http://schemas.microsoft.com/office/drawing/2014/main" id="{6EEB8550-AE65-6170-39AB-968B3A8945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Text Box 3">
            <a:extLst>
              <a:ext uri="{FF2B5EF4-FFF2-40B4-BE49-F238E27FC236}">
                <a16:creationId xmlns:a16="http://schemas.microsoft.com/office/drawing/2014/main" id="{A4C3B394-90D2-46C4-BC6F-5989D002C49C}"/>
              </a:ext>
            </a:extLst>
          </p:cNvPr>
          <p:cNvSpPr txBox="1">
            <a:spLocks noChangeArrowheads="1"/>
          </p:cNvSpPr>
          <p:nvPr/>
        </p:nvSpPr>
        <p:spPr bwMode="auto">
          <a:xfrm>
            <a:off x="5171759" y="984569"/>
            <a:ext cx="5938201"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200" i="1" dirty="0">
                <a:solidFill>
                  <a:schemeClr val="bg1"/>
                </a:solidFill>
              </a:rPr>
              <a:t>“En María se resume el </a:t>
            </a:r>
            <a:r>
              <a:rPr lang="es-ES" altLang="es-ES" sz="2200" i="1" dirty="0">
                <a:solidFill>
                  <a:srgbClr val="00FFFF"/>
                </a:solidFill>
              </a:rPr>
              <a:t>ansia y la búsqueda de Dios</a:t>
            </a:r>
            <a:r>
              <a:rPr lang="es-ES" altLang="es-ES" sz="2200" i="1" dirty="0">
                <a:solidFill>
                  <a:schemeClr val="bg1"/>
                </a:solidFill>
              </a:rPr>
              <a:t> de toda la raza humana: Ella </a:t>
            </a:r>
            <a:r>
              <a:rPr lang="es-ES" altLang="es-ES" sz="2200" i="1" dirty="0">
                <a:solidFill>
                  <a:srgbClr val="00FFFF"/>
                </a:solidFill>
              </a:rPr>
              <a:t>es la primera entre los que creen</a:t>
            </a:r>
            <a:r>
              <a:rPr lang="es-ES" altLang="es-ES" sz="2200" i="1" dirty="0">
                <a:solidFill>
                  <a:schemeClr val="bg1"/>
                </a:solidFill>
              </a:rPr>
              <a:t> en Jesucristo y la primera liberada del mal y de la muerte.</a:t>
            </a:r>
          </a:p>
          <a:p>
            <a:pPr eaLnBrk="1" hangingPunct="1">
              <a:spcBef>
                <a:spcPct val="0"/>
              </a:spcBef>
              <a:buFontTx/>
              <a:buNone/>
            </a:pPr>
            <a:endParaRPr lang="es-ES" altLang="es-ES" sz="2200" i="1" dirty="0">
              <a:solidFill>
                <a:schemeClr val="bg1"/>
              </a:solidFill>
            </a:endParaRPr>
          </a:p>
          <a:p>
            <a:pPr eaLnBrk="1" hangingPunct="1">
              <a:spcBef>
                <a:spcPct val="0"/>
              </a:spcBef>
              <a:buFontTx/>
              <a:buNone/>
            </a:pPr>
            <a:r>
              <a:rPr lang="es-ES" altLang="es-ES" sz="2200" i="1" dirty="0">
                <a:solidFill>
                  <a:schemeClr val="bg1"/>
                </a:solidFill>
              </a:rPr>
              <a:t>María nos muestra el camino de la auténtica vida cristiana. Siguiendo su </a:t>
            </a:r>
            <a:r>
              <a:rPr lang="es-ES" altLang="es-ES" sz="2200" i="1" dirty="0">
                <a:solidFill>
                  <a:srgbClr val="00FFFF"/>
                </a:solidFill>
              </a:rPr>
              <a:t>ejemplo de fe, de pobreza evangélica y de disponibilidad al Señor</a:t>
            </a:r>
            <a:r>
              <a:rPr lang="es-ES" altLang="es-ES" sz="2200" i="1" dirty="0">
                <a:solidFill>
                  <a:schemeClr val="bg1"/>
                </a:solidFill>
              </a:rPr>
              <a:t>, esperamos reflejar en trono nuestro la cordialidad con que María acogió a Dios y a los hombres. Como Ella queremos comprometernos plenamente con las exigencias del misterio de nuestra vocación” </a:t>
            </a:r>
          </a:p>
          <a:p>
            <a:pPr eaLnBrk="1" hangingPunct="1">
              <a:spcBef>
                <a:spcPct val="0"/>
              </a:spcBef>
              <a:buFontTx/>
              <a:buNone/>
            </a:pPr>
            <a:r>
              <a:rPr lang="es-ES" altLang="es-ES" sz="2200" dirty="0">
                <a:solidFill>
                  <a:schemeClr val="bg1"/>
                </a:solidFill>
              </a:rPr>
              <a:t>        </a:t>
            </a:r>
          </a:p>
          <a:p>
            <a:pPr eaLnBrk="1" hangingPunct="1">
              <a:spcBef>
                <a:spcPct val="0"/>
              </a:spcBef>
              <a:buFontTx/>
              <a:buNone/>
            </a:pPr>
            <a:r>
              <a:rPr lang="es-ES" altLang="es-ES" sz="2200" dirty="0">
                <a:solidFill>
                  <a:schemeClr val="bg1"/>
                </a:solidFill>
              </a:rPr>
              <a:t>               (Regla de Vida Marianista)</a:t>
            </a:r>
          </a:p>
        </p:txBody>
      </p:sp>
      <p:pic>
        <p:nvPicPr>
          <p:cNvPr id="2" name="3 Imagen" descr="maria 2.JPG">
            <a:extLst>
              <a:ext uri="{FF2B5EF4-FFF2-40B4-BE49-F238E27FC236}">
                <a16:creationId xmlns:a16="http://schemas.microsoft.com/office/drawing/2014/main" id="{FFA254F8-544E-F6A8-16CF-A3567E1A9F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3 Imagen" descr="maria 2.JPG">
            <a:extLst>
              <a:ext uri="{FF2B5EF4-FFF2-40B4-BE49-F238E27FC236}">
                <a16:creationId xmlns:a16="http://schemas.microsoft.com/office/drawing/2014/main" id="{E8CF5975-187F-3CAD-7978-8683DC8987E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a:extLst>
              <a:ext uri="{FF2B5EF4-FFF2-40B4-BE49-F238E27FC236}">
                <a16:creationId xmlns:a16="http://schemas.microsoft.com/office/drawing/2014/main" id="{05E559C1-FB54-6454-CBCC-5DB6515659AB}"/>
              </a:ext>
            </a:extLst>
          </p:cNvPr>
          <p:cNvSpPr txBox="1">
            <a:spLocks noChangeArrowheads="1"/>
          </p:cNvSpPr>
          <p:nvPr/>
        </p:nvSpPr>
        <p:spPr bwMode="auto">
          <a:xfrm>
            <a:off x="5025074" y="384755"/>
            <a:ext cx="4716462"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latin typeface="Century" panose="02040604050505020304" pitchFamily="18" charset="0"/>
                <a:cs typeface="Courier New" panose="02070309020205020404" pitchFamily="49" charset="0"/>
              </a:rPr>
              <a:t>¿Cómo me entrego al Señor? ¿En qué consiste esa entrega? </a:t>
            </a:r>
          </a:p>
        </p:txBody>
      </p:sp>
      <p:sp>
        <p:nvSpPr>
          <p:cNvPr id="6" name="Text Box 3">
            <a:extLst>
              <a:ext uri="{FF2B5EF4-FFF2-40B4-BE49-F238E27FC236}">
                <a16:creationId xmlns:a16="http://schemas.microsoft.com/office/drawing/2014/main" id="{9BD00064-FF25-AB05-8609-5529D05DCB41}"/>
              </a:ext>
            </a:extLst>
          </p:cNvPr>
          <p:cNvSpPr txBox="1">
            <a:spLocks noChangeArrowheads="1"/>
          </p:cNvSpPr>
          <p:nvPr/>
        </p:nvSpPr>
        <p:spPr bwMode="auto">
          <a:xfrm>
            <a:off x="5025074" y="2247210"/>
            <a:ext cx="47894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b="1" dirty="0">
                <a:solidFill>
                  <a:schemeClr val="bg1"/>
                </a:solidFill>
                <a:latin typeface="Centaur" panose="02030504050205020304" pitchFamily="18" charset="0"/>
              </a:rPr>
              <a:t>¿</a:t>
            </a:r>
            <a:r>
              <a:rPr lang="es-ES" altLang="es-ES" sz="2800" b="1" dirty="0">
                <a:solidFill>
                  <a:schemeClr val="bg1"/>
                </a:solidFill>
                <a:latin typeface="Century" panose="02040604050505020304" pitchFamily="18" charset="0"/>
              </a:rPr>
              <a:t>Qué hago de especial por entregarme como María?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7" name="Text Box 3">
            <a:extLst>
              <a:ext uri="{FF2B5EF4-FFF2-40B4-BE49-F238E27FC236}">
                <a16:creationId xmlns:a16="http://schemas.microsoft.com/office/drawing/2014/main" id="{EFB0452E-75BC-DEB1-6158-6D1762CAC951}"/>
              </a:ext>
            </a:extLst>
          </p:cNvPr>
          <p:cNvSpPr txBox="1">
            <a:spLocks noChangeArrowheads="1"/>
          </p:cNvSpPr>
          <p:nvPr/>
        </p:nvSpPr>
        <p:spPr bwMode="auto">
          <a:xfrm>
            <a:off x="5063173" y="3748985"/>
            <a:ext cx="46434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latin typeface="Century" panose="02040604050505020304" pitchFamily="18" charset="0"/>
              </a:rPr>
              <a:t>¿Oro como Ella, escucho su Palabra? </a:t>
            </a:r>
            <a:endParaRPr lang="es-ES" altLang="es-ES" sz="2800" b="1" dirty="0">
              <a:solidFill>
                <a:schemeClr val="bg1"/>
              </a:solidFill>
              <a:latin typeface="Century" panose="02040604050505020304" pitchFamily="18" charset="0"/>
              <a:cs typeface="Courier New" panose="02070309020205020404" pitchFamily="49" charset="0"/>
            </a:endParaRPr>
          </a:p>
        </p:txBody>
      </p:sp>
      <p:sp>
        <p:nvSpPr>
          <p:cNvPr id="8" name="Text Box 3">
            <a:extLst>
              <a:ext uri="{FF2B5EF4-FFF2-40B4-BE49-F238E27FC236}">
                <a16:creationId xmlns:a16="http://schemas.microsoft.com/office/drawing/2014/main" id="{0E410695-5E55-E43E-12C2-20988CBEC2B1}"/>
              </a:ext>
            </a:extLst>
          </p:cNvPr>
          <p:cNvSpPr txBox="1">
            <a:spLocks noChangeArrowheads="1"/>
          </p:cNvSpPr>
          <p:nvPr/>
        </p:nvSpPr>
        <p:spPr bwMode="auto">
          <a:xfrm>
            <a:off x="5063173" y="5188847"/>
            <a:ext cx="5111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s-ES" altLang="es-ES" sz="2800" b="1" dirty="0">
                <a:solidFill>
                  <a:schemeClr val="bg1"/>
                </a:solidFill>
                <a:latin typeface="Century" panose="02040604050505020304" pitchFamily="18" charset="0"/>
              </a:rPr>
              <a:t>¿Es lo primero hacer Su voluntad, como María?</a:t>
            </a:r>
            <a:endParaRPr lang="es-ES" altLang="es-ES" sz="2800" b="1" dirty="0">
              <a:solidFill>
                <a:schemeClr val="bg1"/>
              </a:solidFill>
              <a:latin typeface="Century" panose="02040604050505020304" pitchFamily="18" charset="0"/>
              <a:cs typeface="Courier New" panose="02070309020205020404" pitchFamily="49" charset="0"/>
            </a:endParaRPr>
          </a:p>
        </p:txBody>
      </p:sp>
      <p:pic>
        <p:nvPicPr>
          <p:cNvPr id="2" name="04 04 Pista 4">
            <a:hlinkClick r:id="" action="ppaction://media"/>
            <a:extLst>
              <a:ext uri="{FF2B5EF4-FFF2-40B4-BE49-F238E27FC236}">
                <a16:creationId xmlns:a16="http://schemas.microsoft.com/office/drawing/2014/main" id="{1AA5FF77-E990-F676-8662-55722C52D8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113" y="141074"/>
            <a:ext cx="487363" cy="487363"/>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031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fade">
                                      <p:cBhvr>
                                        <p:cTn id="11" dur="2000"/>
                                        <p:tgtEl>
                                          <p:spTgt spid="71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171"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9" name="Text Box 3">
            <a:extLst>
              <a:ext uri="{FF2B5EF4-FFF2-40B4-BE49-F238E27FC236}">
                <a16:creationId xmlns:a16="http://schemas.microsoft.com/office/drawing/2014/main" id="{F794618F-AA16-2E42-AD14-449239A0485B}"/>
              </a:ext>
            </a:extLst>
          </p:cNvPr>
          <p:cNvSpPr txBox="1">
            <a:spLocks noChangeArrowheads="1"/>
          </p:cNvSpPr>
          <p:nvPr/>
        </p:nvSpPr>
        <p:spPr bwMode="auto">
          <a:xfrm>
            <a:off x="4617178" y="612844"/>
            <a:ext cx="653796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es-ES" sz="2000" dirty="0">
                <a:solidFill>
                  <a:schemeClr val="bg1"/>
                </a:solidFill>
              </a:rPr>
              <a:t>Señor, Dios nuestro,</a:t>
            </a:r>
          </a:p>
          <a:p>
            <a:pPr eaLnBrk="1" hangingPunct="1">
              <a:spcBef>
                <a:spcPct val="0"/>
              </a:spcBef>
              <a:buFontTx/>
              <a:buNone/>
            </a:pPr>
            <a:r>
              <a:rPr lang="es-ES" altLang="es-ES" sz="2000" dirty="0">
                <a:solidFill>
                  <a:schemeClr val="bg1"/>
                </a:solidFill>
              </a:rPr>
              <a:t>para salvar a todos los hombres </a:t>
            </a:r>
          </a:p>
          <a:p>
            <a:pPr eaLnBrk="1" hangingPunct="1">
              <a:spcBef>
                <a:spcPct val="0"/>
              </a:spcBef>
              <a:buFontTx/>
              <a:buNone/>
            </a:pPr>
            <a:r>
              <a:rPr lang="es-ES" altLang="es-ES" sz="2000" dirty="0">
                <a:solidFill>
                  <a:schemeClr val="bg1"/>
                </a:solidFill>
              </a:rPr>
              <a:t>y conducirlos a ti</a:t>
            </a:r>
          </a:p>
          <a:p>
            <a:pPr eaLnBrk="1" hangingPunct="1">
              <a:spcBef>
                <a:spcPct val="0"/>
              </a:spcBef>
              <a:buFontTx/>
              <a:buNone/>
            </a:pPr>
            <a:r>
              <a:rPr lang="es-ES" altLang="es-ES" sz="2000" dirty="0">
                <a:solidFill>
                  <a:schemeClr val="bg1"/>
                </a:solidFill>
              </a:rPr>
              <a:t>nos has enviado a tu amado Hijo,</a:t>
            </a:r>
          </a:p>
          <a:p>
            <a:pPr eaLnBrk="1" hangingPunct="1">
              <a:spcBef>
                <a:spcPct val="0"/>
              </a:spcBef>
              <a:buFontTx/>
              <a:buNone/>
            </a:pPr>
            <a:r>
              <a:rPr lang="es-ES" altLang="es-ES" sz="2000" dirty="0">
                <a:solidFill>
                  <a:schemeClr val="bg1"/>
                </a:solidFill>
              </a:rPr>
              <a:t>que se hizo hombre naciendo de la Virgen María.</a:t>
            </a:r>
          </a:p>
          <a:p>
            <a:pPr eaLnBrk="1" hangingPunct="1">
              <a:spcBef>
                <a:spcPct val="0"/>
              </a:spcBef>
              <a:buFontTx/>
              <a:buNone/>
            </a:pPr>
            <a:endParaRPr lang="es-ES" altLang="es-ES" sz="1000" dirty="0">
              <a:solidFill>
                <a:schemeClr val="bg1"/>
              </a:solidFill>
            </a:endParaRPr>
          </a:p>
          <a:p>
            <a:pPr eaLnBrk="1" hangingPunct="1">
              <a:spcBef>
                <a:spcPct val="0"/>
              </a:spcBef>
              <a:buFontTx/>
              <a:buNone/>
            </a:pPr>
            <a:r>
              <a:rPr lang="es-ES" altLang="es-ES" sz="2000" dirty="0">
                <a:solidFill>
                  <a:schemeClr val="bg1"/>
                </a:solidFill>
              </a:rPr>
              <a:t>Concédenos el ser formados por Ella</a:t>
            </a:r>
          </a:p>
          <a:p>
            <a:pPr eaLnBrk="1" hangingPunct="1">
              <a:spcBef>
                <a:spcPct val="0"/>
              </a:spcBef>
              <a:buFontTx/>
              <a:buNone/>
            </a:pPr>
            <a:r>
              <a:rPr lang="es-ES" altLang="es-ES" sz="2000" dirty="0">
                <a:solidFill>
                  <a:schemeClr val="bg1"/>
                </a:solidFill>
              </a:rPr>
              <a:t>a semejanza de su Hijo primogénito</a:t>
            </a:r>
          </a:p>
          <a:p>
            <a:pPr eaLnBrk="1" hangingPunct="1">
              <a:spcBef>
                <a:spcPct val="0"/>
              </a:spcBef>
              <a:buFontTx/>
              <a:buNone/>
            </a:pPr>
            <a:r>
              <a:rPr lang="es-ES" altLang="es-ES" sz="2000" dirty="0">
                <a:solidFill>
                  <a:schemeClr val="bg1"/>
                </a:solidFill>
              </a:rPr>
              <a:t>y ayúdanos a participar</a:t>
            </a:r>
          </a:p>
          <a:p>
            <a:pPr eaLnBrk="1" hangingPunct="1">
              <a:spcBef>
                <a:spcPct val="0"/>
              </a:spcBef>
              <a:buFontTx/>
              <a:buNone/>
            </a:pPr>
            <a:r>
              <a:rPr lang="es-ES" altLang="es-ES" sz="2000" dirty="0">
                <a:solidFill>
                  <a:schemeClr val="bg1"/>
                </a:solidFill>
              </a:rPr>
              <a:t>en el amor de Cristo para con su Madre.</a:t>
            </a:r>
          </a:p>
          <a:p>
            <a:pPr eaLnBrk="1" hangingPunct="1">
              <a:spcBef>
                <a:spcPct val="0"/>
              </a:spcBef>
              <a:buFontTx/>
              <a:buNone/>
            </a:pPr>
            <a:endParaRPr lang="es-ES" altLang="es-ES" sz="1000" dirty="0">
              <a:solidFill>
                <a:schemeClr val="bg1"/>
              </a:solidFill>
            </a:endParaRPr>
          </a:p>
          <a:p>
            <a:pPr eaLnBrk="1" hangingPunct="1">
              <a:spcBef>
                <a:spcPct val="0"/>
              </a:spcBef>
              <a:buFontTx/>
              <a:buNone/>
            </a:pPr>
            <a:r>
              <a:rPr lang="es-ES" altLang="es-ES" sz="2000" dirty="0">
                <a:solidFill>
                  <a:schemeClr val="bg1"/>
                </a:solidFill>
              </a:rPr>
              <a:t>Tú has asociado a María al misterio de tu Hijo,</a:t>
            </a:r>
          </a:p>
          <a:p>
            <a:pPr eaLnBrk="1" hangingPunct="1">
              <a:spcBef>
                <a:spcPct val="0"/>
              </a:spcBef>
              <a:buFontTx/>
              <a:buNone/>
            </a:pPr>
            <a:r>
              <a:rPr lang="es-ES" altLang="es-ES" sz="2000" dirty="0">
                <a:solidFill>
                  <a:schemeClr val="bg1"/>
                </a:solidFill>
              </a:rPr>
              <a:t>para que sea Ella la nueva Eva,</a:t>
            </a:r>
          </a:p>
          <a:p>
            <a:pPr eaLnBrk="1" hangingPunct="1">
              <a:spcBef>
                <a:spcPct val="0"/>
              </a:spcBef>
              <a:buFontTx/>
              <a:buNone/>
            </a:pPr>
            <a:r>
              <a:rPr lang="es-ES" altLang="es-ES" sz="2000" dirty="0">
                <a:solidFill>
                  <a:schemeClr val="bg1"/>
                </a:solidFill>
              </a:rPr>
              <a:t>la madre de todos los vivientes.</a:t>
            </a:r>
          </a:p>
          <a:p>
            <a:pPr eaLnBrk="1" hangingPunct="1">
              <a:spcBef>
                <a:spcPct val="0"/>
              </a:spcBef>
              <a:buFontTx/>
              <a:buNone/>
            </a:pPr>
            <a:r>
              <a:rPr lang="es-ES" altLang="es-ES" sz="2000" dirty="0">
                <a:solidFill>
                  <a:schemeClr val="bg1"/>
                </a:solidFill>
              </a:rPr>
              <a:t>Confirma la alianza que con Ella hemos contraído,</a:t>
            </a:r>
          </a:p>
          <a:p>
            <a:pPr eaLnBrk="1" hangingPunct="1">
              <a:spcBef>
                <a:spcPct val="0"/>
              </a:spcBef>
              <a:buFontTx/>
              <a:buNone/>
            </a:pPr>
            <a:r>
              <a:rPr lang="es-ES" altLang="es-ES" sz="2000" dirty="0">
                <a:solidFill>
                  <a:schemeClr val="bg1"/>
                </a:solidFill>
              </a:rPr>
              <a:t>que nuestra consagración prolongue</a:t>
            </a:r>
          </a:p>
          <a:p>
            <a:pPr eaLnBrk="1" hangingPunct="1">
              <a:spcBef>
                <a:spcPct val="0"/>
              </a:spcBef>
              <a:buFontTx/>
              <a:buNone/>
            </a:pPr>
            <a:r>
              <a:rPr lang="es-ES" altLang="es-ES" sz="2000" dirty="0">
                <a:solidFill>
                  <a:schemeClr val="bg1"/>
                </a:solidFill>
              </a:rPr>
              <a:t>sobre la tierra su caridad maternal</a:t>
            </a:r>
          </a:p>
          <a:p>
            <a:pPr eaLnBrk="1" hangingPunct="1">
              <a:spcBef>
                <a:spcPct val="0"/>
              </a:spcBef>
              <a:buFontTx/>
              <a:buNone/>
            </a:pPr>
            <a:r>
              <a:rPr lang="es-ES" altLang="es-ES" sz="2000" dirty="0">
                <a:solidFill>
                  <a:schemeClr val="bg1"/>
                </a:solidFill>
              </a:rPr>
              <a:t>y haga crecer a la Iglesia,</a:t>
            </a:r>
          </a:p>
          <a:p>
            <a:pPr eaLnBrk="1" hangingPunct="1">
              <a:spcBef>
                <a:spcPct val="0"/>
              </a:spcBef>
              <a:buFontTx/>
              <a:buNone/>
            </a:pPr>
            <a:r>
              <a:rPr lang="es-ES" altLang="es-ES" sz="2000" dirty="0">
                <a:solidFill>
                  <a:schemeClr val="bg1"/>
                </a:solidFill>
              </a:rPr>
              <a:t>Cuerpo Místico de tu Hijo Nuestro Señor. Amén</a:t>
            </a:r>
          </a:p>
        </p:txBody>
      </p:sp>
      <p:pic>
        <p:nvPicPr>
          <p:cNvPr id="2" name="3 Imagen" descr="maria 2.JPG">
            <a:extLst>
              <a:ext uri="{FF2B5EF4-FFF2-40B4-BE49-F238E27FC236}">
                <a16:creationId xmlns:a16="http://schemas.microsoft.com/office/drawing/2014/main" id="{E7E9ED3B-E43D-D5D0-AB4B-6776377FF3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4305844"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46</TotalTime>
  <Words>1601</Words>
  <Application>Microsoft Office PowerPoint</Application>
  <PresentationFormat>Panorámica</PresentationFormat>
  <Paragraphs>132</Paragraphs>
  <Slides>28</Slides>
  <Notes>28</Notes>
  <HiddenSlides>0</HiddenSlides>
  <MMClips>8</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Aptos</vt:lpstr>
      <vt:lpstr>Aptos Display</vt:lpstr>
      <vt:lpstr>Arial</vt:lpstr>
      <vt:lpstr>Centaur</vt:lpstr>
      <vt:lpstr>Century</vt:lpstr>
      <vt:lpstr>Garamond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 Miguel Martín</dc:creator>
  <cp:lastModifiedBy>Sergio Miguel Martín</cp:lastModifiedBy>
  <cp:revision>2</cp:revision>
  <dcterms:created xsi:type="dcterms:W3CDTF">2024-11-26T15:52:41Z</dcterms:created>
  <dcterms:modified xsi:type="dcterms:W3CDTF">2024-11-26T16:42:53Z</dcterms:modified>
</cp:coreProperties>
</file>