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70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3" r:id="rId39"/>
    <p:sldId id="304" r:id="rId40"/>
    <p:sldId id="299" r:id="rId41"/>
    <p:sldId id="300" r:id="rId42"/>
    <p:sldId id="312" r:id="rId43"/>
    <p:sldId id="301" r:id="rId44"/>
    <p:sldId id="305" r:id="rId45"/>
    <p:sldId id="306" r:id="rId46"/>
    <p:sldId id="309" r:id="rId47"/>
    <p:sldId id="307" r:id="rId48"/>
    <p:sldId id="310" r:id="rId49"/>
    <p:sldId id="308" r:id="rId50"/>
    <p:sldId id="311" r:id="rId51"/>
    <p:sldId id="314" r:id="rId52"/>
    <p:sldId id="313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90106-5F61-47D2-BED5-57B8B2378AC3}" v="5" dt="2024-01-29T11:15:27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Miguel" userId="09a8c75f-ff7f-4676-955b-0f07b7188bbf" providerId="ADAL" clId="{01890106-5F61-47D2-BED5-57B8B2378AC3}"/>
    <pc:docChg chg="custSel modSld">
      <pc:chgData name="Sergio Miguel" userId="09a8c75f-ff7f-4676-955b-0f07b7188bbf" providerId="ADAL" clId="{01890106-5F61-47D2-BED5-57B8B2378AC3}" dt="2024-01-29T12:20:10.700" v="10" actId="20577"/>
      <pc:docMkLst>
        <pc:docMk/>
      </pc:docMkLst>
      <pc:sldChg chg="modSp mod">
        <pc:chgData name="Sergio Miguel" userId="09a8c75f-ff7f-4676-955b-0f07b7188bbf" providerId="ADAL" clId="{01890106-5F61-47D2-BED5-57B8B2378AC3}" dt="2024-01-29T12:20:10.700" v="10" actId="20577"/>
        <pc:sldMkLst>
          <pc:docMk/>
          <pc:sldMk cId="1852665510" sldId="256"/>
        </pc:sldMkLst>
        <pc:spChg chg="mod">
          <ac:chgData name="Sergio Miguel" userId="09a8c75f-ff7f-4676-955b-0f07b7188bbf" providerId="ADAL" clId="{01890106-5F61-47D2-BED5-57B8B2378AC3}" dt="2024-01-29T12:20:10.700" v="10" actId="20577"/>
          <ac:spMkLst>
            <pc:docMk/>
            <pc:sldMk cId="1852665510" sldId="256"/>
            <ac:spMk id="5" creationId="{CEE594D5-F639-4994-BFD8-3084EF914E5A}"/>
          </ac:spMkLst>
        </pc:spChg>
      </pc:sldChg>
      <pc:sldChg chg="addSp delSp modSp mod delAnim modAnim">
        <pc:chgData name="Sergio Miguel" userId="09a8c75f-ff7f-4676-955b-0f07b7188bbf" providerId="ADAL" clId="{01890106-5F61-47D2-BED5-57B8B2378AC3}" dt="2024-01-29T11:13:27.853" v="3"/>
        <pc:sldMkLst>
          <pc:docMk/>
          <pc:sldMk cId="98053829" sldId="305"/>
        </pc:sldMkLst>
        <pc:picChg chg="del">
          <ac:chgData name="Sergio Miguel" userId="09a8c75f-ff7f-4676-955b-0f07b7188bbf" providerId="ADAL" clId="{01890106-5F61-47D2-BED5-57B8B2378AC3}" dt="2024-01-29T11:13:01.159" v="2" actId="478"/>
          <ac:picMkLst>
            <pc:docMk/>
            <pc:sldMk cId="98053829" sldId="305"/>
            <ac:picMk id="2" creationId="{27FB5E7E-DB81-53DD-4CD4-8DC258455C0B}"/>
          </ac:picMkLst>
        </pc:picChg>
        <pc:picChg chg="add mod">
          <ac:chgData name="Sergio Miguel" userId="09a8c75f-ff7f-4676-955b-0f07b7188bbf" providerId="ADAL" clId="{01890106-5F61-47D2-BED5-57B8B2378AC3}" dt="2024-01-29T11:13:27.853" v="3"/>
          <ac:picMkLst>
            <pc:docMk/>
            <pc:sldMk cId="98053829" sldId="305"/>
            <ac:picMk id="3" creationId="{80118438-3129-CB82-277C-6BF1EEDDDD90}"/>
          </ac:picMkLst>
        </pc:picChg>
      </pc:sldChg>
      <pc:sldChg chg="addSp delSp modSp mod delAnim modAnim">
        <pc:chgData name="Sergio Miguel" userId="09a8c75f-ff7f-4676-955b-0f07b7188bbf" providerId="ADAL" clId="{01890106-5F61-47D2-BED5-57B8B2378AC3}" dt="2024-01-29T11:14:10.622" v="5"/>
        <pc:sldMkLst>
          <pc:docMk/>
          <pc:sldMk cId="513896772" sldId="309"/>
        </pc:sldMkLst>
        <pc:picChg chg="del">
          <ac:chgData name="Sergio Miguel" userId="09a8c75f-ff7f-4676-955b-0f07b7188bbf" providerId="ADAL" clId="{01890106-5F61-47D2-BED5-57B8B2378AC3}" dt="2024-01-29T11:13:37.303" v="4" actId="478"/>
          <ac:picMkLst>
            <pc:docMk/>
            <pc:sldMk cId="513896772" sldId="309"/>
            <ac:picMk id="2" creationId="{8D8E37F3-65D0-EDE0-CD96-1506D7FB5B2A}"/>
          </ac:picMkLst>
        </pc:picChg>
        <pc:picChg chg="add mod">
          <ac:chgData name="Sergio Miguel" userId="09a8c75f-ff7f-4676-955b-0f07b7188bbf" providerId="ADAL" clId="{01890106-5F61-47D2-BED5-57B8B2378AC3}" dt="2024-01-29T11:14:10.622" v="5"/>
          <ac:picMkLst>
            <pc:docMk/>
            <pc:sldMk cId="513896772" sldId="309"/>
            <ac:picMk id="3" creationId="{A4B905C4-F2A6-2AB6-7ED6-0178281CBD2E}"/>
          </ac:picMkLst>
        </pc:picChg>
      </pc:sldChg>
      <pc:sldChg chg="addSp delSp modSp mod delAnim modAnim">
        <pc:chgData name="Sergio Miguel" userId="09a8c75f-ff7f-4676-955b-0f07b7188bbf" providerId="ADAL" clId="{01890106-5F61-47D2-BED5-57B8B2378AC3}" dt="2024-01-29T11:14:58.818" v="7"/>
        <pc:sldMkLst>
          <pc:docMk/>
          <pc:sldMk cId="1618689079" sldId="310"/>
        </pc:sldMkLst>
        <pc:picChg chg="del">
          <ac:chgData name="Sergio Miguel" userId="09a8c75f-ff7f-4676-955b-0f07b7188bbf" providerId="ADAL" clId="{01890106-5F61-47D2-BED5-57B8B2378AC3}" dt="2024-01-29T11:14:43.327" v="6" actId="478"/>
          <ac:picMkLst>
            <pc:docMk/>
            <pc:sldMk cId="1618689079" sldId="310"/>
            <ac:picMk id="2" creationId="{0AB493C3-834C-DDF0-E624-5B2129626C60}"/>
          </ac:picMkLst>
        </pc:picChg>
        <pc:picChg chg="add mod">
          <ac:chgData name="Sergio Miguel" userId="09a8c75f-ff7f-4676-955b-0f07b7188bbf" providerId="ADAL" clId="{01890106-5F61-47D2-BED5-57B8B2378AC3}" dt="2024-01-29T11:14:58.818" v="7"/>
          <ac:picMkLst>
            <pc:docMk/>
            <pc:sldMk cId="1618689079" sldId="310"/>
            <ac:picMk id="3" creationId="{B1D85665-8A22-D6D0-6E13-335B8A2BEC1C}"/>
          </ac:picMkLst>
        </pc:picChg>
      </pc:sldChg>
      <pc:sldChg chg="addSp delSp modSp mod delAnim modAnim">
        <pc:chgData name="Sergio Miguel" userId="09a8c75f-ff7f-4676-955b-0f07b7188bbf" providerId="ADAL" clId="{01890106-5F61-47D2-BED5-57B8B2378AC3}" dt="2024-01-29T11:15:27.199" v="9"/>
        <pc:sldMkLst>
          <pc:docMk/>
          <pc:sldMk cId="2328434171" sldId="311"/>
        </pc:sldMkLst>
        <pc:picChg chg="del">
          <ac:chgData name="Sergio Miguel" userId="09a8c75f-ff7f-4676-955b-0f07b7188bbf" providerId="ADAL" clId="{01890106-5F61-47D2-BED5-57B8B2378AC3}" dt="2024-01-29T11:15:02.055" v="8" actId="478"/>
          <ac:picMkLst>
            <pc:docMk/>
            <pc:sldMk cId="2328434171" sldId="311"/>
            <ac:picMk id="2" creationId="{36EE2728-C716-F07D-8CF3-51BCEBA9D51F}"/>
          </ac:picMkLst>
        </pc:picChg>
        <pc:picChg chg="add mod">
          <ac:chgData name="Sergio Miguel" userId="09a8c75f-ff7f-4676-955b-0f07b7188bbf" providerId="ADAL" clId="{01890106-5F61-47D2-BED5-57B8B2378AC3}" dt="2024-01-29T11:15:27.199" v="9"/>
          <ac:picMkLst>
            <pc:docMk/>
            <pc:sldMk cId="2328434171" sldId="311"/>
            <ac:picMk id="3" creationId="{4D6D4E3E-E1BB-CAAB-DB11-6FC821F783B9}"/>
          </ac:picMkLst>
        </pc:picChg>
      </pc:sldChg>
      <pc:sldChg chg="addSp delSp modSp mod delAnim modAnim">
        <pc:chgData name="Sergio Miguel" userId="09a8c75f-ff7f-4676-955b-0f07b7188bbf" providerId="ADAL" clId="{01890106-5F61-47D2-BED5-57B8B2378AC3}" dt="2024-01-29T11:12:21.198" v="1"/>
        <pc:sldMkLst>
          <pc:docMk/>
          <pc:sldMk cId="2230891743" sldId="312"/>
        </pc:sldMkLst>
        <pc:picChg chg="del">
          <ac:chgData name="Sergio Miguel" userId="09a8c75f-ff7f-4676-955b-0f07b7188bbf" providerId="ADAL" clId="{01890106-5F61-47D2-BED5-57B8B2378AC3}" dt="2024-01-29T11:11:41.336" v="0" actId="478"/>
          <ac:picMkLst>
            <pc:docMk/>
            <pc:sldMk cId="2230891743" sldId="312"/>
            <ac:picMk id="2" creationId="{9F5CBE59-7299-3683-6D9B-CF40D8232155}"/>
          </ac:picMkLst>
        </pc:picChg>
        <pc:picChg chg="add mod">
          <ac:chgData name="Sergio Miguel" userId="09a8c75f-ff7f-4676-955b-0f07b7188bbf" providerId="ADAL" clId="{01890106-5F61-47D2-BED5-57B8B2378AC3}" dt="2024-01-29T11:12:21.198" v="1"/>
          <ac:picMkLst>
            <pc:docMk/>
            <pc:sldMk cId="2230891743" sldId="312"/>
            <ac:picMk id="3" creationId="{45A3F317-8E9D-51ED-3C9D-40DD710528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7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3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9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7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2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5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7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5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5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8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9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66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Mb7qR6M5M8Q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c7dRpAfIZX0?feature=oembed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OnQ3dTfsARQ?feature=oembed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yLUVF60Tmtc?feature=oembed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tyDgXLo_bNs?feature=oembed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267075" y="302981"/>
            <a:ext cx="8249127" cy="1484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Miércoles de ceniza</a:t>
            </a:r>
          </a:p>
          <a:p>
            <a:pPr algn="ctr"/>
            <a:r>
              <a:rPr lang="es-ES" sz="3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Marianistas</a:t>
            </a:r>
          </a:p>
        </p:txBody>
      </p:sp>
      <p:pic>
        <p:nvPicPr>
          <p:cNvPr id="102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C6712C98-A864-4FE4-B2FE-00D529F3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6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</p:spTree>
    <p:extLst>
      <p:ext uri="{BB962C8B-B14F-4D97-AF65-F5344CB8AC3E}">
        <p14:creationId xmlns:p14="http://schemas.microsoft.com/office/powerpoint/2010/main" val="17762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</p:spTree>
    <p:extLst>
      <p:ext uri="{BB962C8B-B14F-4D97-AF65-F5344CB8AC3E}">
        <p14:creationId xmlns:p14="http://schemas.microsoft.com/office/powerpoint/2010/main" val="347924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</p:spTree>
    <p:extLst>
      <p:ext uri="{BB962C8B-B14F-4D97-AF65-F5344CB8AC3E}">
        <p14:creationId xmlns:p14="http://schemas.microsoft.com/office/powerpoint/2010/main" val="393050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</p:spTree>
    <p:extLst>
      <p:ext uri="{BB962C8B-B14F-4D97-AF65-F5344CB8AC3E}">
        <p14:creationId xmlns:p14="http://schemas.microsoft.com/office/powerpoint/2010/main" val="248679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</p:spTree>
    <p:extLst>
      <p:ext uri="{BB962C8B-B14F-4D97-AF65-F5344CB8AC3E}">
        <p14:creationId xmlns:p14="http://schemas.microsoft.com/office/powerpoint/2010/main" val="98104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</p:spTree>
    <p:extLst>
      <p:ext uri="{BB962C8B-B14F-4D97-AF65-F5344CB8AC3E}">
        <p14:creationId xmlns:p14="http://schemas.microsoft.com/office/powerpoint/2010/main" val="165530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</p:spTree>
    <p:extLst>
      <p:ext uri="{BB962C8B-B14F-4D97-AF65-F5344CB8AC3E}">
        <p14:creationId xmlns:p14="http://schemas.microsoft.com/office/powerpoint/2010/main" val="3567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</p:spTree>
    <p:extLst>
      <p:ext uri="{BB962C8B-B14F-4D97-AF65-F5344CB8AC3E}">
        <p14:creationId xmlns:p14="http://schemas.microsoft.com/office/powerpoint/2010/main" val="323505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</p:spTree>
    <p:extLst>
      <p:ext uri="{BB962C8B-B14F-4D97-AF65-F5344CB8AC3E}">
        <p14:creationId xmlns:p14="http://schemas.microsoft.com/office/powerpoint/2010/main" val="130710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</p:spTree>
    <p:extLst>
      <p:ext uri="{BB962C8B-B14F-4D97-AF65-F5344CB8AC3E}">
        <p14:creationId xmlns:p14="http://schemas.microsoft.com/office/powerpoint/2010/main" val="120281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1768330" y="3100773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01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</p:spTree>
    <p:extLst>
      <p:ext uri="{BB962C8B-B14F-4D97-AF65-F5344CB8AC3E}">
        <p14:creationId xmlns:p14="http://schemas.microsoft.com/office/powerpoint/2010/main" val="3661042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</p:spTree>
    <p:extLst>
      <p:ext uri="{BB962C8B-B14F-4D97-AF65-F5344CB8AC3E}">
        <p14:creationId xmlns:p14="http://schemas.microsoft.com/office/powerpoint/2010/main" val="389779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</p:spTree>
    <p:extLst>
      <p:ext uri="{BB962C8B-B14F-4D97-AF65-F5344CB8AC3E}">
        <p14:creationId xmlns:p14="http://schemas.microsoft.com/office/powerpoint/2010/main" val="4237702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</p:spTree>
    <p:extLst>
      <p:ext uri="{BB962C8B-B14F-4D97-AF65-F5344CB8AC3E}">
        <p14:creationId xmlns:p14="http://schemas.microsoft.com/office/powerpoint/2010/main" val="2405054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</p:spTree>
    <p:extLst>
      <p:ext uri="{BB962C8B-B14F-4D97-AF65-F5344CB8AC3E}">
        <p14:creationId xmlns:p14="http://schemas.microsoft.com/office/powerpoint/2010/main" val="2336012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</p:spTree>
    <p:extLst>
      <p:ext uri="{BB962C8B-B14F-4D97-AF65-F5344CB8AC3E}">
        <p14:creationId xmlns:p14="http://schemas.microsoft.com/office/powerpoint/2010/main" val="872758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</p:spTree>
    <p:extLst>
      <p:ext uri="{BB962C8B-B14F-4D97-AF65-F5344CB8AC3E}">
        <p14:creationId xmlns:p14="http://schemas.microsoft.com/office/powerpoint/2010/main" val="3916416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</p:spTree>
    <p:extLst>
      <p:ext uri="{BB962C8B-B14F-4D97-AF65-F5344CB8AC3E}">
        <p14:creationId xmlns:p14="http://schemas.microsoft.com/office/powerpoint/2010/main" val="426463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</p:spTree>
    <p:extLst>
      <p:ext uri="{BB962C8B-B14F-4D97-AF65-F5344CB8AC3E}">
        <p14:creationId xmlns:p14="http://schemas.microsoft.com/office/powerpoint/2010/main" val="4124573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</p:spTree>
    <p:extLst>
      <p:ext uri="{BB962C8B-B14F-4D97-AF65-F5344CB8AC3E}">
        <p14:creationId xmlns:p14="http://schemas.microsoft.com/office/powerpoint/2010/main" val="103790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267076" y="182198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B0E98F-084B-4E4A-AC58-AFD260E28971}"/>
              </a:ext>
            </a:extLst>
          </p:cNvPr>
          <p:cNvSpPr/>
          <p:nvPr/>
        </p:nvSpPr>
        <p:spPr>
          <a:xfrm>
            <a:off x="1433015" y="16670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</a:t>
            </a:r>
          </a:p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de ceniza?</a:t>
            </a:r>
            <a:endParaRPr lang="es-ES" sz="5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20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</p:spTree>
    <p:extLst>
      <p:ext uri="{BB962C8B-B14F-4D97-AF65-F5344CB8AC3E}">
        <p14:creationId xmlns:p14="http://schemas.microsoft.com/office/powerpoint/2010/main" val="770421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D5BF37F-FA93-4B78-A1F4-C066C6BA6613}"/>
              </a:ext>
            </a:extLst>
          </p:cNvPr>
          <p:cNvSpPr/>
          <p:nvPr/>
        </p:nvSpPr>
        <p:spPr>
          <a:xfrm>
            <a:off x="-486737" y="470003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88577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D5BF37F-FA93-4B78-A1F4-C066C6BA6613}"/>
              </a:ext>
            </a:extLst>
          </p:cNvPr>
          <p:cNvSpPr/>
          <p:nvPr/>
        </p:nvSpPr>
        <p:spPr>
          <a:xfrm>
            <a:off x="-486737" y="470003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B2C4D6D-87C3-4435-8746-C6568428BE74}"/>
              </a:ext>
            </a:extLst>
          </p:cNvPr>
          <p:cNvSpPr/>
          <p:nvPr/>
        </p:nvSpPr>
        <p:spPr>
          <a:xfrm>
            <a:off x="7799354" y="496006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65918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D5BF37F-FA93-4B78-A1F4-C066C6BA6613}"/>
              </a:ext>
            </a:extLst>
          </p:cNvPr>
          <p:cNvSpPr/>
          <p:nvPr/>
        </p:nvSpPr>
        <p:spPr>
          <a:xfrm>
            <a:off x="-486737" y="470003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B2C4D6D-87C3-4435-8746-C6568428BE74}"/>
              </a:ext>
            </a:extLst>
          </p:cNvPr>
          <p:cNvSpPr/>
          <p:nvPr/>
        </p:nvSpPr>
        <p:spPr>
          <a:xfrm>
            <a:off x="7799354" y="496006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342B4E8-1B11-4ED2-A49C-BCD7221D3081}"/>
              </a:ext>
            </a:extLst>
          </p:cNvPr>
          <p:cNvSpPr/>
          <p:nvPr/>
        </p:nvSpPr>
        <p:spPr>
          <a:xfrm>
            <a:off x="3038769" y="-68814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43289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D5BF37F-FA93-4B78-A1F4-C066C6BA6613}"/>
              </a:ext>
            </a:extLst>
          </p:cNvPr>
          <p:cNvSpPr/>
          <p:nvPr/>
        </p:nvSpPr>
        <p:spPr>
          <a:xfrm>
            <a:off x="-486737" y="470003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B2C4D6D-87C3-4435-8746-C6568428BE74}"/>
              </a:ext>
            </a:extLst>
          </p:cNvPr>
          <p:cNvSpPr/>
          <p:nvPr/>
        </p:nvSpPr>
        <p:spPr>
          <a:xfrm>
            <a:off x="7799354" y="496006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342B4E8-1B11-4ED2-A49C-BCD7221D3081}"/>
              </a:ext>
            </a:extLst>
          </p:cNvPr>
          <p:cNvSpPr/>
          <p:nvPr/>
        </p:nvSpPr>
        <p:spPr>
          <a:xfrm>
            <a:off x="3038769" y="-68814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C7ED9C2-1F50-4455-899E-A413E657146C}"/>
              </a:ext>
            </a:extLst>
          </p:cNvPr>
          <p:cNvSpPr/>
          <p:nvPr/>
        </p:nvSpPr>
        <p:spPr>
          <a:xfrm>
            <a:off x="1585415" y="18194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¿Qué podemos hacer? </a:t>
            </a:r>
          </a:p>
          <a:p>
            <a:pPr lvl="1"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¿Nos damos una oportunidad? </a:t>
            </a:r>
            <a:r>
              <a:rPr lang="es-ES" sz="8000" b="1" dirty="0">
                <a:solidFill>
                  <a:srgbClr val="FFFF00"/>
                </a:solidFill>
                <a:latin typeface="Arial Narrow" panose="020B0606020202030204" pitchFamily="34" charset="0"/>
              </a:rPr>
              <a:t>¿Alguien nos puede dar </a:t>
            </a:r>
          </a:p>
          <a:p>
            <a:pPr lvl="1" algn="ctr"/>
            <a:r>
              <a:rPr lang="es-ES" sz="8000" b="1" dirty="0">
                <a:solidFill>
                  <a:srgbClr val="FFFF00"/>
                </a:solidFill>
                <a:latin typeface="Arial Narrow" panose="020B0606020202030204" pitchFamily="34" charset="0"/>
              </a:rPr>
              <a:t>una nueva oportunidad?</a:t>
            </a:r>
            <a:endParaRPr lang="es-ES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65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D5BF37F-FA93-4B78-A1F4-C066C6BA6613}"/>
              </a:ext>
            </a:extLst>
          </p:cNvPr>
          <p:cNvSpPr/>
          <p:nvPr/>
        </p:nvSpPr>
        <p:spPr>
          <a:xfrm>
            <a:off x="-486737" y="470003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B2C4D6D-87C3-4435-8746-C6568428BE74}"/>
              </a:ext>
            </a:extLst>
          </p:cNvPr>
          <p:cNvSpPr/>
          <p:nvPr/>
        </p:nvSpPr>
        <p:spPr>
          <a:xfrm>
            <a:off x="7799354" y="496006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342B4E8-1B11-4ED2-A49C-BCD7221D3081}"/>
              </a:ext>
            </a:extLst>
          </p:cNvPr>
          <p:cNvSpPr/>
          <p:nvPr/>
        </p:nvSpPr>
        <p:spPr>
          <a:xfrm>
            <a:off x="3038769" y="-68814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C7ED9C2-1F50-4455-899E-A413E657146C}"/>
              </a:ext>
            </a:extLst>
          </p:cNvPr>
          <p:cNvSpPr/>
          <p:nvPr/>
        </p:nvSpPr>
        <p:spPr>
          <a:xfrm>
            <a:off x="1585415" y="18194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¿Qué podemos hacer? </a:t>
            </a:r>
          </a:p>
          <a:p>
            <a:pPr lvl="1"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¿Nos damos una oportunidad? </a:t>
            </a:r>
            <a:r>
              <a:rPr lang="es-ES" sz="8000" b="1" dirty="0">
                <a:solidFill>
                  <a:srgbClr val="FFFF00"/>
                </a:solidFill>
                <a:latin typeface="Arial Narrow" panose="020B0606020202030204" pitchFamily="34" charset="0"/>
              </a:rPr>
              <a:t>¿Alguien nos puede dar </a:t>
            </a:r>
          </a:p>
          <a:p>
            <a:pPr lvl="1" algn="ctr"/>
            <a:r>
              <a:rPr lang="es-ES" sz="8000" b="1" dirty="0">
                <a:solidFill>
                  <a:srgbClr val="FFFF00"/>
                </a:solidFill>
                <a:latin typeface="Arial Narrow" panose="020B0606020202030204" pitchFamily="34" charset="0"/>
              </a:rPr>
              <a:t>una nueva oportunidad?</a:t>
            </a:r>
            <a:endParaRPr lang="es-ES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3CE372-2283-47C5-86C6-5D8FE6B5D5CA}"/>
              </a:ext>
            </a:extLst>
          </p:cNvPr>
          <p:cNvSpPr/>
          <p:nvPr/>
        </p:nvSpPr>
        <p:spPr>
          <a:xfrm>
            <a:off x="-60964" y="-489569"/>
            <a:ext cx="13422122" cy="7731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7167F9E-E79D-47BA-94F3-9E41975B9C4C}"/>
              </a:ext>
            </a:extLst>
          </p:cNvPr>
          <p:cNvSpPr txBox="1"/>
          <p:nvPr/>
        </p:nvSpPr>
        <p:spPr>
          <a:xfrm>
            <a:off x="3152182" y="518039"/>
            <a:ext cx="80162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b="1" dirty="0">
                <a:latin typeface="Arial Narrow" panose="020B0606020202030204" pitchFamily="34" charset="0"/>
              </a:rPr>
              <a:t>¿Y si es oportunidad…</a:t>
            </a:r>
          </a:p>
          <a:p>
            <a:pPr algn="r"/>
            <a:r>
              <a:rPr lang="es-ES" sz="3600" b="1" dirty="0">
                <a:latin typeface="Arial Narrow" panose="020B0606020202030204" pitchFamily="34" charset="0"/>
              </a:rPr>
              <a:t>viene de una persona, </a:t>
            </a:r>
          </a:p>
          <a:p>
            <a:pPr algn="r"/>
            <a:r>
              <a:rPr lang="es-ES" sz="3600" b="1" dirty="0">
                <a:latin typeface="Arial Narrow" panose="020B0606020202030204" pitchFamily="34" charset="0"/>
              </a:rPr>
              <a:t>nos la regala una persona cercana </a:t>
            </a:r>
          </a:p>
          <a:p>
            <a:pPr algn="r"/>
            <a:r>
              <a:rPr lang="es-ES" sz="3600" b="1" dirty="0">
                <a:latin typeface="Arial Narrow" panose="020B0606020202030204" pitchFamily="34" charset="0"/>
              </a:rPr>
              <a:t>que quiere hacer camino con nosotros?</a:t>
            </a:r>
            <a:endParaRPr lang="es-ES" sz="3600" dirty="0"/>
          </a:p>
        </p:txBody>
      </p:sp>
      <p:pic>
        <p:nvPicPr>
          <p:cNvPr id="48132" name="Picture 4" descr="Mereces una segunda oportunidad. ¡El programa emppersona te ayuda! | PIMEC">
            <a:extLst>
              <a:ext uri="{FF2B5EF4-FFF2-40B4-BE49-F238E27FC236}">
                <a16:creationId xmlns:a16="http://schemas.microsoft.com/office/drawing/2014/main" id="{72BF5CBA-8ABF-4D05-AA3E-87697D43A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12890"/>
          <a:stretch/>
        </p:blipFill>
        <p:spPr bwMode="auto">
          <a:xfrm>
            <a:off x="1728859" y="2988949"/>
            <a:ext cx="8957460" cy="32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77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8805F1-70AF-4E20-9FB8-C7CF9014F6C3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997D2D2-B798-4780-B670-DCBFE9D47373}"/>
              </a:ext>
            </a:extLst>
          </p:cNvPr>
          <p:cNvSpPr/>
          <p:nvPr/>
        </p:nvSpPr>
        <p:spPr>
          <a:xfrm>
            <a:off x="295421" y="68473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Guerras</a:t>
            </a: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Conflictos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69E772-340F-4FEC-885F-04C630B2DF1D}"/>
              </a:ext>
            </a:extLst>
          </p:cNvPr>
          <p:cNvSpPr/>
          <p:nvPr/>
        </p:nvSpPr>
        <p:spPr>
          <a:xfrm>
            <a:off x="4451989" y="215796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Indiferencia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45ABA62-E724-4CA5-8851-C4D6D2249590}"/>
              </a:ext>
            </a:extLst>
          </p:cNvPr>
          <p:cNvSpPr/>
          <p:nvPr/>
        </p:nvSpPr>
        <p:spPr>
          <a:xfrm>
            <a:off x="9265920" y="649347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Envidias 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DB33B9-118D-4CC6-9B16-8CBE82A472FE}"/>
              </a:ext>
            </a:extLst>
          </p:cNvPr>
          <p:cNvSpPr/>
          <p:nvPr/>
        </p:nvSpPr>
        <p:spPr>
          <a:xfrm>
            <a:off x="8887850" y="3854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3D186F-CE60-4812-BFAF-4F132423B553}"/>
              </a:ext>
            </a:extLst>
          </p:cNvPr>
          <p:cNvSpPr/>
          <p:nvPr/>
        </p:nvSpPr>
        <p:spPr>
          <a:xfrm>
            <a:off x="7678614" y="212708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Miedos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581CE58-7040-4CDB-8A8D-173E3E77BE3F}"/>
              </a:ext>
            </a:extLst>
          </p:cNvPr>
          <p:cNvSpPr/>
          <p:nvPr/>
        </p:nvSpPr>
        <p:spPr>
          <a:xfrm>
            <a:off x="1236783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Heridas  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806263-3355-4E6B-8312-E16EC6694588}"/>
              </a:ext>
            </a:extLst>
          </p:cNvPr>
          <p:cNvSpPr/>
          <p:nvPr/>
        </p:nvSpPr>
        <p:spPr>
          <a:xfrm>
            <a:off x="5989317" y="68297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Pereza 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F9F5C7-D9F9-4155-AA89-B27A974FF708}"/>
              </a:ext>
            </a:extLst>
          </p:cNvPr>
          <p:cNvSpPr/>
          <p:nvPr/>
        </p:nvSpPr>
        <p:spPr>
          <a:xfrm>
            <a:off x="2971799" y="394551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Descontrol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E5F81E-C961-40D8-90E1-AC7283515003}"/>
              </a:ext>
            </a:extLst>
          </p:cNvPr>
          <p:cNvSpPr/>
          <p:nvPr/>
        </p:nvSpPr>
        <p:spPr>
          <a:xfrm>
            <a:off x="7867649" y="3739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Egoísmo 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92F2844-FF65-48B2-84B0-E1EA51EB75F6}"/>
              </a:ext>
            </a:extLst>
          </p:cNvPr>
          <p:cNvSpPr/>
          <p:nvPr/>
        </p:nvSpPr>
        <p:spPr>
          <a:xfrm>
            <a:off x="2926080" y="167960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Rechazos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DCC787F-5032-4736-866F-5550C1C5C93C}"/>
              </a:ext>
            </a:extLst>
          </p:cNvPr>
          <p:cNvSpPr/>
          <p:nvPr/>
        </p:nvSpPr>
        <p:spPr>
          <a:xfrm>
            <a:off x="2039224" y="2513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Injusticias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2E052FD-A462-4BFD-893A-965EDE7A3835}"/>
              </a:ext>
            </a:extLst>
          </p:cNvPr>
          <p:cNvSpPr/>
          <p:nvPr/>
        </p:nvSpPr>
        <p:spPr>
          <a:xfrm>
            <a:off x="6682745" y="402578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Desigualdad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E0639F1-802E-40B7-8C59-652DB17F39F1}"/>
              </a:ext>
            </a:extLst>
          </p:cNvPr>
          <p:cNvSpPr/>
          <p:nvPr/>
        </p:nvSpPr>
        <p:spPr>
          <a:xfrm>
            <a:off x="4487593" y="32454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Discrimina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D11BA6-C47C-470B-869E-0914DE615B7D}"/>
              </a:ext>
            </a:extLst>
          </p:cNvPr>
          <p:cNvSpPr/>
          <p:nvPr/>
        </p:nvSpPr>
        <p:spPr>
          <a:xfrm>
            <a:off x="769613" y="43895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Sorderas 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12C170-BCBE-4E57-B582-FE1123A15A3E}"/>
              </a:ext>
            </a:extLst>
          </p:cNvPr>
          <p:cNvSpPr/>
          <p:nvPr/>
        </p:nvSpPr>
        <p:spPr>
          <a:xfrm>
            <a:off x="10062801" y="24722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Rencor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6D0F6BC-D57D-42F5-950C-0CE562768FFB}"/>
              </a:ext>
            </a:extLst>
          </p:cNvPr>
          <p:cNvSpPr/>
          <p:nvPr/>
        </p:nvSpPr>
        <p:spPr>
          <a:xfrm>
            <a:off x="5913848" y="2691509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Odio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C4AEE69-0D2F-4DCB-8C9E-23F8187E4EA3}"/>
              </a:ext>
            </a:extLst>
          </p:cNvPr>
          <p:cNvSpPr/>
          <p:nvPr/>
        </p:nvSpPr>
        <p:spPr>
          <a:xfrm>
            <a:off x="4892260" y="4343086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Comodidad 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7268411-FA1C-46E3-80D1-CE6DF0966329}"/>
              </a:ext>
            </a:extLst>
          </p:cNvPr>
          <p:cNvSpPr/>
          <p:nvPr/>
        </p:nvSpPr>
        <p:spPr>
          <a:xfrm>
            <a:off x="5326965" y="-46240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Prejuicios  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83D3A8-F84A-4A54-89CE-AB3B272BE747}"/>
              </a:ext>
            </a:extLst>
          </p:cNvPr>
          <p:cNvSpPr/>
          <p:nvPr/>
        </p:nvSpPr>
        <p:spPr>
          <a:xfrm>
            <a:off x="-285022" y="2674471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Mentira  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CF33B7-E21D-40AD-B1E1-5A27E1C690B1}"/>
              </a:ext>
            </a:extLst>
          </p:cNvPr>
          <p:cNvSpPr/>
          <p:nvPr/>
        </p:nvSpPr>
        <p:spPr>
          <a:xfrm>
            <a:off x="-197826" y="-303102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Gregarismo  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8182EBC-B4AA-42F8-BAA9-C44CAC1B0F00}"/>
              </a:ext>
            </a:extLst>
          </p:cNvPr>
          <p:cNvSpPr/>
          <p:nvPr/>
        </p:nvSpPr>
        <p:spPr>
          <a:xfrm>
            <a:off x="9774706" y="4502820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Dañar  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61EA26A-84DA-42F5-9284-71CFD4AFE822}"/>
              </a:ext>
            </a:extLst>
          </p:cNvPr>
          <p:cNvSpPr/>
          <p:nvPr/>
        </p:nvSpPr>
        <p:spPr>
          <a:xfrm>
            <a:off x="3006754" y="5052534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Evitar 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DD5BF37F-FA93-4B78-A1F4-C066C6BA6613}"/>
              </a:ext>
            </a:extLst>
          </p:cNvPr>
          <p:cNvSpPr/>
          <p:nvPr/>
        </p:nvSpPr>
        <p:spPr>
          <a:xfrm>
            <a:off x="-486737" y="470003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B2C4D6D-87C3-4435-8746-C6568428BE74}"/>
              </a:ext>
            </a:extLst>
          </p:cNvPr>
          <p:cNvSpPr/>
          <p:nvPr/>
        </p:nvSpPr>
        <p:spPr>
          <a:xfrm>
            <a:off x="7799354" y="4960068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C342B4E8-1B11-4ED2-A49C-BCD7221D3081}"/>
              </a:ext>
            </a:extLst>
          </p:cNvPr>
          <p:cNvSpPr/>
          <p:nvPr/>
        </p:nvSpPr>
        <p:spPr>
          <a:xfrm>
            <a:off x="3038769" y="-688145"/>
            <a:ext cx="2630659" cy="25420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C7ED9C2-1F50-4455-899E-A413E657146C}"/>
              </a:ext>
            </a:extLst>
          </p:cNvPr>
          <p:cNvSpPr/>
          <p:nvPr/>
        </p:nvSpPr>
        <p:spPr>
          <a:xfrm>
            <a:off x="1585415" y="18194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¿Qué podemos hacer? </a:t>
            </a:r>
          </a:p>
          <a:p>
            <a:pPr lvl="1"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¿Nos damos una oportunidad? </a:t>
            </a:r>
            <a:r>
              <a:rPr lang="es-ES" sz="8000" b="1" dirty="0">
                <a:solidFill>
                  <a:srgbClr val="FFFF00"/>
                </a:solidFill>
                <a:latin typeface="Arial Narrow" panose="020B0606020202030204" pitchFamily="34" charset="0"/>
              </a:rPr>
              <a:t>¿Alguien nos puede dar </a:t>
            </a:r>
          </a:p>
          <a:p>
            <a:pPr lvl="1" algn="ctr"/>
            <a:r>
              <a:rPr lang="es-ES" sz="8000" b="1" dirty="0">
                <a:solidFill>
                  <a:srgbClr val="FFFF00"/>
                </a:solidFill>
                <a:latin typeface="Arial Narrow" panose="020B0606020202030204" pitchFamily="34" charset="0"/>
              </a:rPr>
              <a:t>una nueva oportunidad?</a:t>
            </a:r>
            <a:endParaRPr lang="es-ES" sz="3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3CE372-2283-47C5-86C6-5D8FE6B5D5CA}"/>
              </a:ext>
            </a:extLst>
          </p:cNvPr>
          <p:cNvSpPr/>
          <p:nvPr/>
        </p:nvSpPr>
        <p:spPr>
          <a:xfrm>
            <a:off x="-2197290" y="-1392072"/>
            <a:ext cx="15640335" cy="930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F594EE4-FDE4-47FF-8F2A-2398A6AB5819}"/>
              </a:ext>
            </a:extLst>
          </p:cNvPr>
          <p:cNvSpPr txBox="1"/>
          <p:nvPr/>
        </p:nvSpPr>
        <p:spPr>
          <a:xfrm>
            <a:off x="2971799" y="4131805"/>
            <a:ext cx="80162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b="1" dirty="0">
                <a:latin typeface="Arial Narrow" panose="020B0606020202030204" pitchFamily="34" charset="0"/>
              </a:rPr>
              <a:t>¿Y si es oportunidad…</a:t>
            </a:r>
          </a:p>
          <a:p>
            <a:pPr algn="r"/>
            <a:r>
              <a:rPr lang="es-ES" sz="3600" b="1" dirty="0">
                <a:latin typeface="Arial Narrow" panose="020B0606020202030204" pitchFamily="34" charset="0"/>
              </a:rPr>
              <a:t>es Dios mismo, </a:t>
            </a:r>
          </a:p>
          <a:p>
            <a:pPr algn="r"/>
            <a:r>
              <a:rPr lang="es-ES" sz="3600" b="1" dirty="0">
                <a:latin typeface="Arial Narrow" panose="020B0606020202030204" pitchFamily="34" charset="0"/>
              </a:rPr>
              <a:t>que se ha hecho persona en Jesús?</a:t>
            </a:r>
          </a:p>
          <a:p>
            <a:pPr algn="r"/>
            <a:r>
              <a:rPr lang="es-ES" sz="3600" b="1" dirty="0">
                <a:latin typeface="Arial Narrow" panose="020B0606020202030204" pitchFamily="34" charset="0"/>
              </a:rPr>
              <a:t>¿ACEPTAS LA INVITACIÓN?</a:t>
            </a:r>
            <a:endParaRPr lang="es-ES" sz="3600" dirty="0"/>
          </a:p>
        </p:txBody>
      </p:sp>
      <p:pic>
        <p:nvPicPr>
          <p:cNvPr id="47106" name="Picture 2" descr="Reproducciones De Bellas Artes | Cristo en el silencio, 1897 de Odilon  Redon (1840-1916, France)">
            <a:extLst>
              <a:ext uri="{FF2B5EF4-FFF2-40B4-BE49-F238E27FC236}">
                <a16:creationId xmlns:a16="http://schemas.microsoft.com/office/drawing/2014/main" id="{7F794CA9-4CB4-41FB-AAC0-3315BA403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40050"/>
          <a:stretch/>
        </p:blipFill>
        <p:spPr bwMode="auto">
          <a:xfrm>
            <a:off x="708787" y="437278"/>
            <a:ext cx="6715817" cy="42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54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1768330" y="3100773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1EFD53-9343-4B15-B9DC-A25A9A7E8EF8}"/>
              </a:ext>
            </a:extLst>
          </p:cNvPr>
          <p:cNvSpPr/>
          <p:nvPr/>
        </p:nvSpPr>
        <p:spPr>
          <a:xfrm>
            <a:off x="3653995" y="2175000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78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267076" y="182198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B0E98F-084B-4E4A-AC58-AFD260E28971}"/>
              </a:ext>
            </a:extLst>
          </p:cNvPr>
          <p:cNvSpPr/>
          <p:nvPr/>
        </p:nvSpPr>
        <p:spPr>
          <a:xfrm>
            <a:off x="1433015" y="16670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escucha</a:t>
            </a:r>
            <a:endParaRPr lang="es-ES" sz="5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81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s multimedia en línea 2" title="1ESO 0 Ceniza">
            <a:hlinkClick r:id="" action="ppaction://media"/>
            <a:extLst>
              <a:ext uri="{FF2B5EF4-FFF2-40B4-BE49-F238E27FC236}">
                <a16:creationId xmlns:a16="http://schemas.microsoft.com/office/drawing/2014/main" id="{45A3F317-8E9D-51ED-3C9D-40DD710528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</p:spTree>
    <p:extLst>
      <p:ext uri="{BB962C8B-B14F-4D97-AF65-F5344CB8AC3E}">
        <p14:creationId xmlns:p14="http://schemas.microsoft.com/office/powerpoint/2010/main" val="278407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é es Rectitud? » Su Definición y Significado [2022]">
            <a:extLst>
              <a:ext uri="{FF2B5EF4-FFF2-40B4-BE49-F238E27FC236}">
                <a16:creationId xmlns:a16="http://schemas.microsoft.com/office/drawing/2014/main" id="{F6CF4D78-85F4-4EED-8354-4D3DD4BA7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29"/>
          <a:stretch/>
        </p:blipFill>
        <p:spPr bwMode="auto">
          <a:xfrm>
            <a:off x="-688872" y="682389"/>
            <a:ext cx="5056156" cy="61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443566"/>
            <a:ext cx="54454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 Narrow" panose="020B0606020202030204" pitchFamily="34" charset="0"/>
              </a:rPr>
              <a:t>Del evangelio de Mateo </a:t>
            </a:r>
          </a:p>
          <a:p>
            <a:endParaRPr lang="es-ES" sz="2400" dirty="0">
              <a:latin typeface="Arial Narrow" panose="020B0606020202030204" pitchFamily="34" charset="0"/>
            </a:endParaRPr>
          </a:p>
          <a:p>
            <a:pPr algn="just"/>
            <a:r>
              <a:rPr lang="es-ES" sz="2800" dirty="0">
                <a:latin typeface="Arial Narrow" panose="020B0606020202030204" pitchFamily="34" charset="0"/>
              </a:rPr>
              <a:t>¡Cuidado con practicar vuestra justicia delante de los hombres para que ellos os vean! De lo contrario no tendréis recompensa de vuestros Padre que está en los cielos. </a:t>
            </a:r>
          </a:p>
        </p:txBody>
      </p:sp>
    </p:spTree>
    <p:extLst>
      <p:ext uri="{BB962C8B-B14F-4D97-AF65-F5344CB8AC3E}">
        <p14:creationId xmlns:p14="http://schemas.microsoft.com/office/powerpoint/2010/main" val="195801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s multimedia en línea 2" title="1ESO 1 Ceniza">
            <a:hlinkClick r:id="" action="ppaction://media"/>
            <a:extLst>
              <a:ext uri="{FF2B5EF4-FFF2-40B4-BE49-F238E27FC236}">
                <a16:creationId xmlns:a16="http://schemas.microsoft.com/office/drawing/2014/main" id="{80118438-3129-CB82-277C-6BF1EEDDDD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45457" y="337710"/>
            <a:ext cx="54454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 Narrow" panose="020B0606020202030204" pitchFamily="34" charset="0"/>
              </a:rPr>
              <a:t>Del evangelio de Mateo </a:t>
            </a:r>
          </a:p>
          <a:p>
            <a:endParaRPr lang="es-ES" sz="2400" dirty="0">
              <a:latin typeface="Arial Narrow" panose="020B0606020202030204" pitchFamily="34" charset="0"/>
            </a:endParaRPr>
          </a:p>
          <a:p>
            <a:pPr algn="just"/>
            <a:r>
              <a:rPr lang="es-ES" sz="2800" dirty="0">
                <a:latin typeface="Arial Narrow" panose="020B0606020202030204" pitchFamily="34" charset="0"/>
              </a:rPr>
              <a:t>Así que, cuando des limosna no mandes tocar la trompeta delante de ti, como hacen los hipócritas en las sinagogas y en las calles, para ganar la estima de los hombres; os digo de verdad: ya tienen su recompensa. En cambio, cuando tú des limosna, que tu mano izquierda no sepa qué hace tu mano derecha, para que tu limosna quede oculta, y tu Padre, que en lo oculto, te premiará. </a:t>
            </a:r>
          </a:p>
        </p:txBody>
      </p:sp>
      <p:pic>
        <p:nvPicPr>
          <p:cNvPr id="45058" name="Picture 2" descr="Que no sepa tu mano derecha lo que hace la izquierda">
            <a:extLst>
              <a:ext uri="{FF2B5EF4-FFF2-40B4-BE49-F238E27FC236}">
                <a16:creationId xmlns:a16="http://schemas.microsoft.com/office/drawing/2014/main" id="{06109803-2BCA-4A10-99D5-54C61B70D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9459" y="1911840"/>
            <a:ext cx="5616073" cy="42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93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s multimedia en línea 2" title="1ESO 2 Ceniza">
            <a:hlinkClick r:id="" action="ppaction://media"/>
            <a:extLst>
              <a:ext uri="{FF2B5EF4-FFF2-40B4-BE49-F238E27FC236}">
                <a16:creationId xmlns:a16="http://schemas.microsoft.com/office/drawing/2014/main" id="{A4B905C4-F2A6-2AB6-7ED6-0178281CBD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9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332436" y="223837"/>
            <a:ext cx="544545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 Narrow" panose="020B0606020202030204" pitchFamily="34" charset="0"/>
              </a:rPr>
              <a:t>Del evangelio de Mateo </a:t>
            </a:r>
          </a:p>
          <a:p>
            <a:endParaRPr lang="es-ES" sz="2400" dirty="0">
              <a:latin typeface="Arial Narrow" panose="020B0606020202030204" pitchFamily="34" charset="0"/>
            </a:endParaRPr>
          </a:p>
          <a:p>
            <a:pPr algn="just"/>
            <a:r>
              <a:rPr lang="es-ES" sz="2800" dirty="0">
                <a:latin typeface="Arial Narrow" panose="020B0606020202030204" pitchFamily="34" charset="0"/>
              </a:rPr>
              <a:t>Y cuando recéis no seáis como los hipócritas, que son amigos de rezar de pie en las sinagogas y en las esquinas de las plazas para exhibirse ante los hombres; os digo de verdad: ya tienen su recompensa. En cambio, tú, cuando reces, entra en tu habitación, y, después de cerrar la puerta, reza a tu Padre, que ve lo oculto; y tu Padre, que ve lo oculto, te premiará. </a:t>
            </a:r>
          </a:p>
        </p:txBody>
      </p:sp>
      <p:pic>
        <p:nvPicPr>
          <p:cNvPr id="44036" name="Picture 4" descr="Tu Padre que ve en lo secreto te recompensará en público | Reflexión  cristiana">
            <a:extLst>
              <a:ext uri="{FF2B5EF4-FFF2-40B4-BE49-F238E27FC236}">
                <a16:creationId xmlns:a16="http://schemas.microsoft.com/office/drawing/2014/main" id="{93DC7CA0-DB2B-4512-BD2E-864C7A8F8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29"/>
          <a:stretch/>
        </p:blipFill>
        <p:spPr bwMode="auto">
          <a:xfrm>
            <a:off x="-309563" y="635860"/>
            <a:ext cx="4281488" cy="63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38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s multimedia en línea 2" title="1ESO 3 Ceniza">
            <a:hlinkClick r:id="" action="ppaction://media"/>
            <a:extLst>
              <a:ext uri="{FF2B5EF4-FFF2-40B4-BE49-F238E27FC236}">
                <a16:creationId xmlns:a16="http://schemas.microsoft.com/office/drawing/2014/main" id="{B1D85665-8A22-D6D0-6E13-335B8A2BEC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F20C217-5363-4E5F-A2CC-DE79D59F58E9}"/>
              </a:ext>
            </a:extLst>
          </p:cNvPr>
          <p:cNvSpPr txBox="1"/>
          <p:nvPr/>
        </p:nvSpPr>
        <p:spPr>
          <a:xfrm>
            <a:off x="5418161" y="252412"/>
            <a:ext cx="54454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 Narrow" panose="020B0606020202030204" pitchFamily="34" charset="0"/>
              </a:rPr>
              <a:t>Del evangelio de Mateo </a:t>
            </a:r>
          </a:p>
          <a:p>
            <a:endParaRPr lang="es-ES" sz="2400" dirty="0">
              <a:latin typeface="Arial Narrow" panose="020B0606020202030204" pitchFamily="34" charset="0"/>
            </a:endParaRPr>
          </a:p>
          <a:p>
            <a:pPr algn="just"/>
            <a:r>
              <a:rPr lang="es-ES" sz="2800" dirty="0">
                <a:latin typeface="Arial Narrow" panose="020B0606020202030204" pitchFamily="34" charset="0"/>
              </a:rPr>
              <a:t>Y cuando ayunéis no pongáis cara triste, como los hipócritas, pues se estropean la cara para exhibirse ante los hombres como ayunadores. Os digo de verdad: ya tienen su recompensa. En cambio, tú, cuando ayunes, perfúmate la cabeza y lávate la cara, para no exhibirte ante los hombres como ayunador, sino ante tu Padre que está en lo escondido; y tu Padre, que ve en lo escondido, te premiará. </a:t>
            </a:r>
          </a:p>
        </p:txBody>
      </p:sp>
      <p:pic>
        <p:nvPicPr>
          <p:cNvPr id="43012" name="Picture 4" descr="El Ayuno y el Sacrificio – Diocesan">
            <a:extLst>
              <a:ext uri="{FF2B5EF4-FFF2-40B4-BE49-F238E27FC236}">
                <a16:creationId xmlns:a16="http://schemas.microsoft.com/office/drawing/2014/main" id="{BA356001-077F-4C11-B0EB-D50271BC3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3" t="11425" r="10106"/>
          <a:stretch/>
        </p:blipFill>
        <p:spPr bwMode="auto">
          <a:xfrm>
            <a:off x="0" y="1287244"/>
            <a:ext cx="3943350" cy="55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24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s multimedia en línea 2" title="1ESO 4 Ceniza">
            <a:hlinkClick r:id="" action="ppaction://media"/>
            <a:extLst>
              <a:ext uri="{FF2B5EF4-FFF2-40B4-BE49-F238E27FC236}">
                <a16:creationId xmlns:a16="http://schemas.microsoft.com/office/drawing/2014/main" id="{4D6D4E3E-E1BB-CAAB-DB11-6FC821F783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1768330" y="3100773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1EFD53-9343-4B15-B9DC-A25A9A7E8EF8}"/>
              </a:ext>
            </a:extLst>
          </p:cNvPr>
          <p:cNvSpPr/>
          <p:nvPr/>
        </p:nvSpPr>
        <p:spPr>
          <a:xfrm>
            <a:off x="3653995" y="2175000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C1BF193-F6FE-4D93-8435-E1554E1643BF}"/>
              </a:ext>
            </a:extLst>
          </p:cNvPr>
          <p:cNvSpPr/>
          <p:nvPr/>
        </p:nvSpPr>
        <p:spPr>
          <a:xfrm>
            <a:off x="5513030" y="1328594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21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267076" y="182198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B0E98F-084B-4E4A-AC58-AFD260E28971}"/>
              </a:ext>
            </a:extLst>
          </p:cNvPr>
          <p:cNvSpPr/>
          <p:nvPr/>
        </p:nvSpPr>
        <p:spPr>
          <a:xfrm>
            <a:off x="1433015" y="16670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responde</a:t>
            </a:r>
            <a:endParaRPr lang="es-ES" sz="5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</p:spTree>
    <p:extLst>
      <p:ext uri="{BB962C8B-B14F-4D97-AF65-F5344CB8AC3E}">
        <p14:creationId xmlns:p14="http://schemas.microsoft.com/office/powerpoint/2010/main" val="2612485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BCCD6A-741A-446C-80E0-EB369A3B0C22}"/>
              </a:ext>
            </a:extLst>
          </p:cNvPr>
          <p:cNvSpPr txBox="1"/>
          <p:nvPr/>
        </p:nvSpPr>
        <p:spPr>
          <a:xfrm>
            <a:off x="764344" y="456142"/>
            <a:ext cx="553321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Tienes tiempo ahora para ti. </a:t>
            </a:r>
          </a:p>
          <a:p>
            <a:endParaRPr lang="es-ES" sz="3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Usa, si te ayuda, este plan.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Revisa tu semana.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Cada día.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Reparte y escribe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entre tus días lo que llena tu día a día.</a:t>
            </a:r>
          </a:p>
          <a:p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Cómo lo vives y cómo desearías vivirlo. Cómo lo estás viviendo y a qué te sientes llamado, cómo mejorarlo. Quién eres hoy y cómo serás acogiendo la oportunidad de… </a:t>
            </a:r>
          </a:p>
        </p:txBody>
      </p:sp>
      <p:pic>
        <p:nvPicPr>
          <p:cNvPr id="3" name="Imagen 2" descr="Imagen que contiene Tabla&#10;&#10;Descripción generada automáticamente">
            <a:extLst>
              <a:ext uri="{FF2B5EF4-FFF2-40B4-BE49-F238E27FC236}">
                <a16:creationId xmlns:a16="http://schemas.microsoft.com/office/drawing/2014/main" id="{4DE872D4-22AD-4992-B9D4-C07FDA5BB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/>
          <a:stretch/>
        </p:blipFill>
        <p:spPr>
          <a:xfrm>
            <a:off x="6636552" y="840658"/>
            <a:ext cx="5209171" cy="533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52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1768330" y="3100773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1EFD53-9343-4B15-B9DC-A25A9A7E8EF8}"/>
              </a:ext>
            </a:extLst>
          </p:cNvPr>
          <p:cNvSpPr/>
          <p:nvPr/>
        </p:nvSpPr>
        <p:spPr>
          <a:xfrm>
            <a:off x="3653995" y="2175000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C1BF193-F6FE-4D93-8435-E1554E1643BF}"/>
              </a:ext>
            </a:extLst>
          </p:cNvPr>
          <p:cNvSpPr/>
          <p:nvPr/>
        </p:nvSpPr>
        <p:spPr>
          <a:xfrm>
            <a:off x="5513030" y="1328594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0DD695C-C7D4-42A9-82A4-AACF31AC775E}"/>
              </a:ext>
            </a:extLst>
          </p:cNvPr>
          <p:cNvSpPr/>
          <p:nvPr/>
        </p:nvSpPr>
        <p:spPr>
          <a:xfrm>
            <a:off x="7372065" y="411850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821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267076" y="182198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B0E98F-084B-4E4A-AC58-AFD260E28971}"/>
              </a:ext>
            </a:extLst>
          </p:cNvPr>
          <p:cNvSpPr/>
          <p:nvPr/>
        </p:nvSpPr>
        <p:spPr>
          <a:xfrm>
            <a:off x="1433015" y="16670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ceniza</a:t>
            </a:r>
            <a:endParaRPr lang="es-ES" sz="5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82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BCCD6A-741A-446C-80E0-EB369A3B0C22}"/>
              </a:ext>
            </a:extLst>
          </p:cNvPr>
          <p:cNvSpPr txBox="1"/>
          <p:nvPr/>
        </p:nvSpPr>
        <p:spPr>
          <a:xfrm>
            <a:off x="7300452" y="382401"/>
            <a:ext cx="468015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Recibir la ceniza</a:t>
            </a:r>
          </a:p>
          <a:p>
            <a:endParaRPr lang="es-ES" sz="3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Quienes quieran, libremente y con calma y orden, pueden recibir la ceniza. Es el modo como empieza la cuaresma. Este camino de búsqueda, de vida y de preparación lo queremos vivir con Jesús y a su modo, confiando en él y con su ayuda. </a:t>
            </a:r>
          </a:p>
        </p:txBody>
      </p:sp>
      <p:pic>
        <p:nvPicPr>
          <p:cNvPr id="49154" name="Picture 2" descr="Qué es el Miércoles de Ceniza y por qué se celebra?">
            <a:extLst>
              <a:ext uri="{FF2B5EF4-FFF2-40B4-BE49-F238E27FC236}">
                <a16:creationId xmlns:a16="http://schemas.microsoft.com/office/drawing/2014/main" id="{09537361-5A97-4A04-AA6D-727415C2A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4" y="382401"/>
            <a:ext cx="6882582" cy="51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17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1768330" y="3100773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61EFD53-9343-4B15-B9DC-A25A9A7E8EF8}"/>
              </a:ext>
            </a:extLst>
          </p:cNvPr>
          <p:cNvSpPr/>
          <p:nvPr/>
        </p:nvSpPr>
        <p:spPr>
          <a:xfrm>
            <a:off x="3653995" y="2175000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C1BF193-F6FE-4D93-8435-E1554E1643BF}"/>
              </a:ext>
            </a:extLst>
          </p:cNvPr>
          <p:cNvSpPr/>
          <p:nvPr/>
        </p:nvSpPr>
        <p:spPr>
          <a:xfrm>
            <a:off x="5513030" y="1328594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0DD695C-C7D4-42A9-82A4-AACF31AC775E}"/>
              </a:ext>
            </a:extLst>
          </p:cNvPr>
          <p:cNvSpPr/>
          <p:nvPr/>
        </p:nvSpPr>
        <p:spPr>
          <a:xfrm>
            <a:off x="7372065" y="411850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1E02A46-9CDF-4D7D-8187-D2100EF47D26}"/>
              </a:ext>
            </a:extLst>
          </p:cNvPr>
          <p:cNvSpPr/>
          <p:nvPr/>
        </p:nvSpPr>
        <p:spPr>
          <a:xfrm>
            <a:off x="9395469" y="1432562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78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sos abstractos en un fondo color verde pastel claro">
            <a:extLst>
              <a:ext uri="{FF2B5EF4-FFF2-40B4-BE49-F238E27FC236}">
                <a16:creationId xmlns:a16="http://schemas.microsoft.com/office/drawing/2014/main" id="{34C9EF09-CEA1-4E92-96FA-6C8BF3A46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22018" b="2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EE594D5-F639-4994-BFD8-3084EF914E5A}"/>
              </a:ext>
            </a:extLst>
          </p:cNvPr>
          <p:cNvSpPr/>
          <p:nvPr/>
        </p:nvSpPr>
        <p:spPr>
          <a:xfrm>
            <a:off x="267076" y="182198"/>
            <a:ext cx="1165939" cy="1484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es-ES" sz="2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olegio Santa Maria del Pilar Marianistas - Santa María del Pilar -  Marianistas">
            <a:extLst>
              <a:ext uri="{FF2B5EF4-FFF2-40B4-BE49-F238E27FC236}">
                <a16:creationId xmlns:a16="http://schemas.microsoft.com/office/drawing/2014/main" id="{7ADCDFC9-5E15-4038-A307-8F02CB82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03" y="182198"/>
            <a:ext cx="863221" cy="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BB0E98F-084B-4E4A-AC58-AFD260E28971}"/>
              </a:ext>
            </a:extLst>
          </p:cNvPr>
          <p:cNvSpPr/>
          <p:nvPr/>
        </p:nvSpPr>
        <p:spPr>
          <a:xfrm>
            <a:off x="1433015" y="16670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contemplación del rostro</a:t>
            </a:r>
            <a:endParaRPr lang="es-ES" sz="5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72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</p:spTree>
    <p:extLst>
      <p:ext uri="{BB962C8B-B14F-4D97-AF65-F5344CB8AC3E}">
        <p14:creationId xmlns:p14="http://schemas.microsoft.com/office/powerpoint/2010/main" val="30596169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</p:spTree>
    <p:extLst>
      <p:ext uri="{BB962C8B-B14F-4D97-AF65-F5344CB8AC3E}">
        <p14:creationId xmlns:p14="http://schemas.microsoft.com/office/powerpoint/2010/main" val="21887384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705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1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</p:spTree>
    <p:extLst>
      <p:ext uri="{BB962C8B-B14F-4D97-AF65-F5344CB8AC3E}">
        <p14:creationId xmlns:p14="http://schemas.microsoft.com/office/powerpoint/2010/main" val="1658010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589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929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958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032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702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46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34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150 ideas de Rostros de dolor | rostros, fotografia, superposición imagen">
            <a:extLst>
              <a:ext uri="{FF2B5EF4-FFF2-40B4-BE49-F238E27FC236}">
                <a16:creationId xmlns:a16="http://schemas.microsoft.com/office/drawing/2014/main" id="{039BDA7D-9FC1-41BA-848E-96115D89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47" y="1243013"/>
            <a:ext cx="3712427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28 ideas de Rostros de dolor | rostros, retratos, fotografía retratos">
            <a:extLst>
              <a:ext uri="{FF2B5EF4-FFF2-40B4-BE49-F238E27FC236}">
                <a16:creationId xmlns:a16="http://schemas.microsoft.com/office/drawing/2014/main" id="{6C50B1D0-4105-4687-BEB9-91E3F2A3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16" y="-281354"/>
            <a:ext cx="3407642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Los rostros del dolor en la Franja de Gaza; Niños los más afectados&amp;quot; -  Diario La Prensa">
            <a:extLst>
              <a:ext uri="{FF2B5EF4-FFF2-40B4-BE49-F238E27FC236}">
                <a16:creationId xmlns:a16="http://schemas.microsoft.com/office/drawing/2014/main" id="{FBAC2141-AC62-4E24-B6B2-96355DCA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2" y="475290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676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150 ideas de Rostros de dolor | rostros, fotografia, superposición imagen">
            <a:extLst>
              <a:ext uri="{FF2B5EF4-FFF2-40B4-BE49-F238E27FC236}">
                <a16:creationId xmlns:a16="http://schemas.microsoft.com/office/drawing/2014/main" id="{039BDA7D-9FC1-41BA-848E-96115D89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47" y="1243013"/>
            <a:ext cx="3712427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28 ideas de Rostros de dolor | rostros, retratos, fotografía retratos">
            <a:extLst>
              <a:ext uri="{FF2B5EF4-FFF2-40B4-BE49-F238E27FC236}">
                <a16:creationId xmlns:a16="http://schemas.microsoft.com/office/drawing/2014/main" id="{6C50B1D0-4105-4687-BEB9-91E3F2A3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16" y="-281354"/>
            <a:ext cx="3407642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Los rostros del dolor en la Franja de Gaza; Niños los más afectados&amp;quot; -  Diario La Prensa">
            <a:extLst>
              <a:ext uri="{FF2B5EF4-FFF2-40B4-BE49-F238E27FC236}">
                <a16:creationId xmlns:a16="http://schemas.microsoft.com/office/drawing/2014/main" id="{FBAC2141-AC62-4E24-B6B2-96355DCA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2" y="475290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Las mejores fotos en blanco y negro 2022 - Haciendofotos.com">
            <a:extLst>
              <a:ext uri="{FF2B5EF4-FFF2-40B4-BE49-F238E27FC236}">
                <a16:creationId xmlns:a16="http://schemas.microsoft.com/office/drawing/2014/main" id="{9E6AD051-DFDA-444E-BAB5-759FD3A1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32" y="-259178"/>
            <a:ext cx="3599618" cy="23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316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150 ideas de Rostros de dolor | rostros, fotografia, superposición imagen">
            <a:extLst>
              <a:ext uri="{FF2B5EF4-FFF2-40B4-BE49-F238E27FC236}">
                <a16:creationId xmlns:a16="http://schemas.microsoft.com/office/drawing/2014/main" id="{039BDA7D-9FC1-41BA-848E-96115D89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47" y="1243013"/>
            <a:ext cx="3712427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28 ideas de Rostros de dolor | rostros, retratos, fotografía retratos">
            <a:extLst>
              <a:ext uri="{FF2B5EF4-FFF2-40B4-BE49-F238E27FC236}">
                <a16:creationId xmlns:a16="http://schemas.microsoft.com/office/drawing/2014/main" id="{6C50B1D0-4105-4687-BEB9-91E3F2A3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16" y="-281354"/>
            <a:ext cx="3407642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Los rostros del dolor en la Franja de Gaza; Niños los más afectados&amp;quot; -  Diario La Prensa">
            <a:extLst>
              <a:ext uri="{FF2B5EF4-FFF2-40B4-BE49-F238E27FC236}">
                <a16:creationId xmlns:a16="http://schemas.microsoft.com/office/drawing/2014/main" id="{FBAC2141-AC62-4E24-B6B2-96355DCA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2" y="475290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Las mejores fotos en blanco y negro 2022 - Haciendofotos.com">
            <a:extLst>
              <a:ext uri="{FF2B5EF4-FFF2-40B4-BE49-F238E27FC236}">
                <a16:creationId xmlns:a16="http://schemas.microsoft.com/office/drawing/2014/main" id="{9E6AD051-DFDA-444E-BAB5-759FD3A1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32" y="-259178"/>
            <a:ext cx="3599618" cy="23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8" name="Picture 2" descr="6 Consejos para Realizar Buenos Retratos en Blanco y Negro">
            <a:extLst>
              <a:ext uri="{FF2B5EF4-FFF2-40B4-BE49-F238E27FC236}">
                <a16:creationId xmlns:a16="http://schemas.microsoft.com/office/drawing/2014/main" id="{AF708173-C65D-411C-BEF6-956983E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07" y="4005554"/>
            <a:ext cx="5007324" cy="33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Retratos en blanco y negro: no querrás volver al color | Blog del Fotógrafo">
            <a:extLst>
              <a:ext uri="{FF2B5EF4-FFF2-40B4-BE49-F238E27FC236}">
                <a16:creationId xmlns:a16="http://schemas.microsoft.com/office/drawing/2014/main" id="{BDDCDB71-CADB-4B47-9F1B-6295A66F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03" y="3969783"/>
            <a:ext cx="6270629" cy="55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5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</p:spTree>
    <p:extLst>
      <p:ext uri="{BB962C8B-B14F-4D97-AF65-F5344CB8AC3E}">
        <p14:creationId xmlns:p14="http://schemas.microsoft.com/office/powerpoint/2010/main" val="40138957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stros - Imagenes y Arte">
            <a:extLst>
              <a:ext uri="{FF2B5EF4-FFF2-40B4-BE49-F238E27FC236}">
                <a16:creationId xmlns:a16="http://schemas.microsoft.com/office/drawing/2014/main" id="{21C307B9-3544-4E5F-8383-01968765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B9C47F-AA3C-47B9-9475-985666484C19}"/>
              </a:ext>
            </a:extLst>
          </p:cNvPr>
          <p:cNvSpPr txBox="1"/>
          <p:nvPr/>
        </p:nvSpPr>
        <p:spPr>
          <a:xfrm>
            <a:off x="0" y="0"/>
            <a:ext cx="115585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Contempla el rostro del otro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Terminamos la celebración rezando juntos. Primero, contemplamos estos rostros. Después rezamos el Padrenuestro. </a:t>
            </a:r>
          </a:p>
        </p:txBody>
      </p:sp>
      <p:pic>
        <p:nvPicPr>
          <p:cNvPr id="57346" name="Picture 2" descr="Rostro, Arte digital por Bilderwelten Art | Artmajeur">
            <a:extLst>
              <a:ext uri="{FF2B5EF4-FFF2-40B4-BE49-F238E27FC236}">
                <a16:creationId xmlns:a16="http://schemas.microsoft.com/office/drawing/2014/main" id="{8A54D7F4-0C6C-426B-BF19-7E8A6232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6" y="-28135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Arte rostro mujer abstracto wallpaper | 1920x1200 | 1322163 | WallpaperUP">
            <a:extLst>
              <a:ext uri="{FF2B5EF4-FFF2-40B4-BE49-F238E27FC236}">
                <a16:creationId xmlns:a16="http://schemas.microsoft.com/office/drawing/2014/main" id="{81DE7702-12D2-4A91-A6E1-BA87B88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1021145"/>
            <a:ext cx="6341246" cy="39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El poder de la mirada para construir un retrato sin rostro | Domestika">
            <a:extLst>
              <a:ext uri="{FF2B5EF4-FFF2-40B4-BE49-F238E27FC236}">
                <a16:creationId xmlns:a16="http://schemas.microsoft.com/office/drawing/2014/main" id="{6DCDC91B-8EB6-4FA4-9DFD-460FE82D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590184"/>
            <a:ext cx="5014253" cy="6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Rostros - Imagenes y Arte">
            <a:extLst>
              <a:ext uri="{FF2B5EF4-FFF2-40B4-BE49-F238E27FC236}">
                <a16:creationId xmlns:a16="http://schemas.microsoft.com/office/drawing/2014/main" id="{5D52A00B-25CE-4170-9AF7-2C8196E8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79" y="2704734"/>
            <a:ext cx="3871912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Rostro, Pintura por Roniel Llerena Andrade | Artmajeur">
            <a:extLst>
              <a:ext uri="{FF2B5EF4-FFF2-40B4-BE49-F238E27FC236}">
                <a16:creationId xmlns:a16="http://schemas.microsoft.com/office/drawing/2014/main" id="{249721A3-1ADB-47E8-B867-01EEDD6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07" y="2404696"/>
            <a:ext cx="3254613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Cuando cientos de &amp;#39;personitas&amp;#39; forman un rostro famoso">
            <a:extLst>
              <a:ext uri="{FF2B5EF4-FFF2-40B4-BE49-F238E27FC236}">
                <a16:creationId xmlns:a16="http://schemas.microsoft.com/office/drawing/2014/main" id="{7037CF81-FBB6-4F02-AFD3-C10CAFC8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0" y="121472"/>
            <a:ext cx="5108488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Pintura Original Abstracto Digital Del Rostro De Mujer, Colorido  Composición En El Arte Moderno Y Contemporáneo, Ideal Para El Diseño De  Interiores, Decoración De La Página, Web Y Otros, Ilustración Vectorial  Ilustraciones">
            <a:extLst>
              <a:ext uri="{FF2B5EF4-FFF2-40B4-BE49-F238E27FC236}">
                <a16:creationId xmlns:a16="http://schemas.microsoft.com/office/drawing/2014/main" id="{F7183EDA-05D2-40B0-A652-C5E129C1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6" y="984900"/>
            <a:ext cx="4295534" cy="37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Artistas del siglo XX representados sobre rostros de modelos | paredro.com">
            <a:extLst>
              <a:ext uri="{FF2B5EF4-FFF2-40B4-BE49-F238E27FC236}">
                <a16:creationId xmlns:a16="http://schemas.microsoft.com/office/drawing/2014/main" id="{7ED075F6-8FAD-4100-9AF7-DC0B0473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4" y="3429000"/>
            <a:ext cx="2001855" cy="30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olor, ¿amigo o enemigo? - Ergoactiv La Escuela de la Espalda">
            <a:extLst>
              <a:ext uri="{FF2B5EF4-FFF2-40B4-BE49-F238E27FC236}">
                <a16:creationId xmlns:a16="http://schemas.microsoft.com/office/drawing/2014/main" id="{6FBA1E48-F562-47C0-B665-4CA5E02A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3" y="1544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Cara de orgasmo o de dolor? Se parecen, pero no son lo mismo">
            <a:extLst>
              <a:ext uri="{FF2B5EF4-FFF2-40B4-BE49-F238E27FC236}">
                <a16:creationId xmlns:a16="http://schemas.microsoft.com/office/drawing/2014/main" id="{2284BEE7-D1E5-449E-88B4-ADD0DF4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5" y="3523883"/>
            <a:ext cx="43168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 descr="150 ideas de Rostros de dolor | rostros, fotografia, superposición imagen">
            <a:extLst>
              <a:ext uri="{FF2B5EF4-FFF2-40B4-BE49-F238E27FC236}">
                <a16:creationId xmlns:a16="http://schemas.microsoft.com/office/drawing/2014/main" id="{039BDA7D-9FC1-41BA-848E-96115D89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47" y="1243013"/>
            <a:ext cx="3712427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28 ideas de Rostros de dolor | rostros, retratos, fotografía retratos">
            <a:extLst>
              <a:ext uri="{FF2B5EF4-FFF2-40B4-BE49-F238E27FC236}">
                <a16:creationId xmlns:a16="http://schemas.microsoft.com/office/drawing/2014/main" id="{6C50B1D0-4105-4687-BEB9-91E3F2A3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16" y="-281354"/>
            <a:ext cx="3407642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Los rostros del dolor en la Franja de Gaza; Niños los más afectados&amp;quot; -  Diario La Prensa">
            <a:extLst>
              <a:ext uri="{FF2B5EF4-FFF2-40B4-BE49-F238E27FC236}">
                <a16:creationId xmlns:a16="http://schemas.microsoft.com/office/drawing/2014/main" id="{FBAC2141-AC62-4E24-B6B2-96355DCA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2" y="4752901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Las mejores fotos en blanco y negro 2022 - Haciendofotos.com">
            <a:extLst>
              <a:ext uri="{FF2B5EF4-FFF2-40B4-BE49-F238E27FC236}">
                <a16:creationId xmlns:a16="http://schemas.microsoft.com/office/drawing/2014/main" id="{9E6AD051-DFDA-444E-BAB5-759FD3A1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32" y="-259178"/>
            <a:ext cx="3599618" cy="23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8" name="Picture 2" descr="6 Consejos para Realizar Buenos Retratos en Blanco y Negro">
            <a:extLst>
              <a:ext uri="{FF2B5EF4-FFF2-40B4-BE49-F238E27FC236}">
                <a16:creationId xmlns:a16="http://schemas.microsoft.com/office/drawing/2014/main" id="{AF708173-C65D-411C-BEF6-956983E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07" y="4005554"/>
            <a:ext cx="5007324" cy="33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Retratos en blanco y negro: no querrás volver al color | Blog del Fotógrafo">
            <a:extLst>
              <a:ext uri="{FF2B5EF4-FFF2-40B4-BE49-F238E27FC236}">
                <a16:creationId xmlns:a16="http://schemas.microsoft.com/office/drawing/2014/main" id="{BDDCDB71-CADB-4B47-9F1B-6295A66F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03" y="3969783"/>
            <a:ext cx="6270629" cy="55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6DA7DB4-42C0-4848-96E1-718C8B45CA6D}"/>
              </a:ext>
            </a:extLst>
          </p:cNvPr>
          <p:cNvSpPr/>
          <p:nvPr/>
        </p:nvSpPr>
        <p:spPr>
          <a:xfrm>
            <a:off x="1433015" y="1667074"/>
            <a:ext cx="10758985" cy="5190916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Padrenuestro que estás…</a:t>
            </a:r>
            <a:endParaRPr lang="es-ES" sz="5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972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A qué nos invita la Iglesia durante la cuaresma?">
            <a:extLst>
              <a:ext uri="{FF2B5EF4-FFF2-40B4-BE49-F238E27FC236}">
                <a16:creationId xmlns:a16="http://schemas.microsoft.com/office/drawing/2014/main" id="{0B85B5C4-28DD-4A6F-9F4E-57EEA2EB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1434" cy="686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8D369E7-0C39-41F2-899D-7A9EEFA92B40}"/>
              </a:ext>
            </a:extLst>
          </p:cNvPr>
          <p:cNvSpPr txBox="1"/>
          <p:nvPr/>
        </p:nvSpPr>
        <p:spPr>
          <a:xfrm>
            <a:off x="371955" y="3328390"/>
            <a:ext cx="6175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Buena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ECF467-4826-46A5-9468-A742362010CB}"/>
              </a:ext>
            </a:extLst>
          </p:cNvPr>
          <p:cNvSpPr txBox="1"/>
          <p:nvPr/>
        </p:nvSpPr>
        <p:spPr>
          <a:xfrm>
            <a:off x="592594" y="4310319"/>
            <a:ext cx="61757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Cuaresma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420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</p:spTree>
    <p:extLst>
      <p:ext uri="{BB962C8B-B14F-4D97-AF65-F5344CB8AC3E}">
        <p14:creationId xmlns:p14="http://schemas.microsoft.com/office/powerpoint/2010/main" val="47153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382FF-7EE2-4AF8-8390-F8959125852E}"/>
              </a:ext>
            </a:extLst>
          </p:cNvPr>
          <p:cNvSpPr/>
          <p:nvPr/>
        </p:nvSpPr>
        <p:spPr>
          <a:xfrm>
            <a:off x="1" y="0"/>
            <a:ext cx="12191999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¿Miércoles de ceniza?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995FC1-1179-4856-BBE4-372B5324BCC4}"/>
              </a:ext>
            </a:extLst>
          </p:cNvPr>
          <p:cNvSpPr/>
          <p:nvPr/>
        </p:nvSpPr>
        <p:spPr>
          <a:xfrm>
            <a:off x="673493" y="1327125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¿Has visto cómo está el mundo?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90E86F1-320D-4E06-BB30-999070AB47B7}"/>
              </a:ext>
            </a:extLst>
          </p:cNvPr>
          <p:cNvSpPr/>
          <p:nvPr/>
        </p:nvSpPr>
        <p:spPr>
          <a:xfrm>
            <a:off x="673493" y="280035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Abre los ojos y mira alrededor.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A16956-820F-492B-8E5A-E8FAB919439C}"/>
              </a:ext>
            </a:extLst>
          </p:cNvPr>
          <p:cNvSpPr/>
          <p:nvPr/>
        </p:nvSpPr>
        <p:spPr>
          <a:xfrm>
            <a:off x="8118085" y="2562774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Ya, pero qué tiene que ver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5D239B9-87C1-467D-8597-FCF894D6E842}"/>
              </a:ext>
            </a:extLst>
          </p:cNvPr>
          <p:cNvSpPr/>
          <p:nvPr/>
        </p:nvSpPr>
        <p:spPr>
          <a:xfrm>
            <a:off x="8118085" y="3869202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todo esto conmigo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FF4063-99D0-4BCF-A11F-EE06E2F6301C}"/>
              </a:ext>
            </a:extLst>
          </p:cNvPr>
          <p:cNvSpPr/>
          <p:nvPr/>
        </p:nvSpPr>
        <p:spPr>
          <a:xfrm>
            <a:off x="8118085" y="5175630"/>
            <a:ext cx="3400424" cy="6286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 a mí me va bien y soy…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5C57BCB-156A-4343-99A0-9EE57584E458}"/>
              </a:ext>
            </a:extLst>
          </p:cNvPr>
          <p:cNvSpPr/>
          <p:nvPr/>
        </p:nvSpPr>
        <p:spPr>
          <a:xfrm>
            <a:off x="1561514" y="-98474"/>
            <a:ext cx="6865034" cy="69564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0" dirty="0">
                <a:solidFill>
                  <a:srgbClr val="002060"/>
                </a:solidFill>
                <a:latin typeface="Arial Narrow" panose="020B0606020202030204" pitchFamily="34" charset="0"/>
              </a:rPr>
              <a:t>Piénsalo</a:t>
            </a:r>
          </a:p>
        </p:txBody>
      </p:sp>
    </p:spTree>
    <p:extLst>
      <p:ext uri="{BB962C8B-B14F-4D97-AF65-F5344CB8AC3E}">
        <p14:creationId xmlns:p14="http://schemas.microsoft.com/office/powerpoint/2010/main" val="38021540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2363C"/>
      </a:dk2>
      <a:lt2>
        <a:srgbClr val="E5E8E2"/>
      </a:lt2>
      <a:accent1>
        <a:srgbClr val="AF8CD0"/>
      </a:accent1>
      <a:accent2>
        <a:srgbClr val="7B73C6"/>
      </a:accent2>
      <a:accent3>
        <a:srgbClr val="8CA2D0"/>
      </a:accent3>
      <a:accent4>
        <a:srgbClr val="6CACC3"/>
      </a:accent4>
      <a:accent5>
        <a:srgbClr val="74ADA4"/>
      </a:accent5>
      <a:accent6>
        <a:srgbClr val="68B388"/>
      </a:accent6>
      <a:hlink>
        <a:srgbClr val="6F8C54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1E5BDF80DEB54B944BA9117D04567F" ma:contentTypeVersion="11" ma:contentTypeDescription="Crear nuevo documento." ma:contentTypeScope="" ma:versionID="207063a5acdbfe35dad1e64edc10f06b">
  <xsd:schema xmlns:xsd="http://www.w3.org/2001/XMLSchema" xmlns:xs="http://www.w3.org/2001/XMLSchema" xmlns:p="http://schemas.microsoft.com/office/2006/metadata/properties" xmlns:ns2="3f45ea73-29a2-40d6-9e1f-84a87059186e" targetNamespace="http://schemas.microsoft.com/office/2006/metadata/properties" ma:root="true" ma:fieldsID="93da7009be13f3bd33e00e530bb91dad" ns2:_="">
    <xsd:import namespace="3f45ea73-29a2-40d6-9e1f-84a870591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5ea73-29a2-40d6-9e1f-84a870591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A62410-98E8-4440-9EBC-9CC142502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45ea73-29a2-40d6-9e1f-84a870591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56602-E9FC-4188-9604-560A734119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4053C2-8755-4075-BB04-9AB21E6C5E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2571</Words>
  <Application>Microsoft Office PowerPoint</Application>
  <PresentationFormat>Panorámica</PresentationFormat>
  <Paragraphs>736</Paragraphs>
  <Slides>71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5" baseType="lpstr">
      <vt:lpstr>Arial Narrow</vt:lpstr>
      <vt:lpstr>Calibri</vt:lpstr>
      <vt:lpstr>Calibri Light</vt:lpstr>
      <vt:lpstr>RetrospectVTI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Fernando Juan</dc:creator>
  <cp:lastModifiedBy>Sergio Miguel</cp:lastModifiedBy>
  <cp:revision>4</cp:revision>
  <dcterms:created xsi:type="dcterms:W3CDTF">2022-02-27T22:22:54Z</dcterms:created>
  <dcterms:modified xsi:type="dcterms:W3CDTF">2024-01-29T12:20:19Z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0x010100311E5BDF80DEB54B944BA9117D04567F</vt:lpwstr>
  </property>
</Properties>
</file>