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</p:sld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70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3" r:id="rId38"/>
    <p:sldId id="304" r:id="rId39"/>
    <p:sldId id="299" r:id="rId40"/>
    <p:sldId id="300" r:id="rId41"/>
    <p:sldId id="312" r:id="rId42"/>
    <p:sldId id="301" r:id="rId43"/>
    <p:sldId id="305" r:id="rId44"/>
    <p:sldId id="306" r:id="rId45"/>
    <p:sldId id="309" r:id="rId46"/>
    <p:sldId id="307" r:id="rId47"/>
    <p:sldId id="310" r:id="rId48"/>
    <p:sldId id="308" r:id="rId49"/>
    <p:sldId id="311" r:id="rId50"/>
    <p:sldId id="314" r:id="rId51"/>
    <p:sldId id="313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8" r:id="rId69"/>
    <p:sldId id="332" r:id="rId70"/>
    <p:sldId id="333" r:id="rId71"/>
    <p:sldId id="339" r:id="rId72"/>
    <p:sldId id="340" r:id="rId73"/>
    <p:sldId id="334" r:id="rId74"/>
    <p:sldId id="335" r:id="rId75"/>
    <p:sldId id="341" r:id="rId76"/>
    <p:sldId id="336" r:id="rId77"/>
    <p:sldId id="337" r:id="rId7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63101-D59E-4710-8662-4BC3471EA381}" v="5" dt="2024-01-29T12:02:53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microsoft.com/office/2015/10/relationships/revisionInfo" Target="revisionInfo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iguel" userId="09a8c75f-ff7f-4676-955b-0f07b7188bbf" providerId="ADAL" clId="{0F863101-D59E-4710-8662-4BC3471EA381}"/>
    <pc:docChg chg="custSel modSld">
      <pc:chgData name="Sergio Miguel" userId="09a8c75f-ff7f-4676-955b-0f07b7188bbf" providerId="ADAL" clId="{0F863101-D59E-4710-8662-4BC3471EA381}" dt="2024-01-29T12:22:46.205" v="10" actId="20577"/>
      <pc:docMkLst>
        <pc:docMk/>
      </pc:docMkLst>
      <pc:sldChg chg="modSp mod">
        <pc:chgData name="Sergio Miguel" userId="09a8c75f-ff7f-4676-955b-0f07b7188bbf" providerId="ADAL" clId="{0F863101-D59E-4710-8662-4BC3471EA381}" dt="2024-01-29T12:22:46.205" v="10" actId="20577"/>
        <pc:sldMkLst>
          <pc:docMk/>
          <pc:sldMk cId="1852665510" sldId="256"/>
        </pc:sldMkLst>
        <pc:spChg chg="mod">
          <ac:chgData name="Sergio Miguel" userId="09a8c75f-ff7f-4676-955b-0f07b7188bbf" providerId="ADAL" clId="{0F863101-D59E-4710-8662-4BC3471EA381}" dt="2024-01-29T12:22:46.205" v="10" actId="20577"/>
          <ac:spMkLst>
            <pc:docMk/>
            <pc:sldMk cId="1852665510" sldId="256"/>
            <ac:spMk id="5" creationId="{CEE594D5-F639-4994-BFD8-3084EF914E5A}"/>
          </ac:spMkLst>
        </pc:spChg>
      </pc:sldChg>
      <pc:sldChg chg="addSp delSp modSp mod delAnim modAnim">
        <pc:chgData name="Sergio Miguel" userId="09a8c75f-ff7f-4676-955b-0f07b7188bbf" providerId="ADAL" clId="{0F863101-D59E-4710-8662-4BC3471EA381}" dt="2024-01-29T12:01:39.743" v="3"/>
        <pc:sldMkLst>
          <pc:docMk/>
          <pc:sldMk cId="98053829" sldId="305"/>
        </pc:sldMkLst>
        <pc:picChg chg="add mod">
          <ac:chgData name="Sergio Miguel" userId="09a8c75f-ff7f-4676-955b-0f07b7188bbf" providerId="ADAL" clId="{0F863101-D59E-4710-8662-4BC3471EA381}" dt="2024-01-29T12:01:39.743" v="3"/>
          <ac:picMkLst>
            <pc:docMk/>
            <pc:sldMk cId="98053829" sldId="305"/>
            <ac:picMk id="2" creationId="{0ED359A7-DF47-E138-2992-DE74F4FC8CC2}"/>
          </ac:picMkLst>
        </pc:picChg>
        <pc:picChg chg="del">
          <ac:chgData name="Sergio Miguel" userId="09a8c75f-ff7f-4676-955b-0f07b7188bbf" providerId="ADAL" clId="{0F863101-D59E-4710-8662-4BC3471EA381}" dt="2024-01-29T12:01:23.036" v="2" actId="478"/>
          <ac:picMkLst>
            <pc:docMk/>
            <pc:sldMk cId="98053829" sldId="305"/>
            <ac:picMk id="9" creationId="{C951B29F-5819-4F4B-B0EE-4B853C28869A}"/>
          </ac:picMkLst>
        </pc:picChg>
      </pc:sldChg>
      <pc:sldChg chg="addSp delSp modSp mod delAnim modAnim">
        <pc:chgData name="Sergio Miguel" userId="09a8c75f-ff7f-4676-955b-0f07b7188bbf" providerId="ADAL" clId="{0F863101-D59E-4710-8662-4BC3471EA381}" dt="2024-01-29T12:02:04.642" v="5"/>
        <pc:sldMkLst>
          <pc:docMk/>
          <pc:sldMk cId="513896772" sldId="309"/>
        </pc:sldMkLst>
        <pc:picChg chg="add mod">
          <ac:chgData name="Sergio Miguel" userId="09a8c75f-ff7f-4676-955b-0f07b7188bbf" providerId="ADAL" clId="{0F863101-D59E-4710-8662-4BC3471EA381}" dt="2024-01-29T12:02:04.642" v="5"/>
          <ac:picMkLst>
            <pc:docMk/>
            <pc:sldMk cId="513896772" sldId="309"/>
            <ac:picMk id="2" creationId="{41FBA43B-35A0-E203-5FB1-60EF5E9F2250}"/>
          </ac:picMkLst>
        </pc:picChg>
        <pc:picChg chg="del">
          <ac:chgData name="Sergio Miguel" userId="09a8c75f-ff7f-4676-955b-0f07b7188bbf" providerId="ADAL" clId="{0F863101-D59E-4710-8662-4BC3471EA381}" dt="2024-01-29T12:01:42.299" v="4" actId="478"/>
          <ac:picMkLst>
            <pc:docMk/>
            <pc:sldMk cId="513896772" sldId="309"/>
            <ac:picMk id="6" creationId="{62EB9511-C9C4-4CD4-9926-C395A1C49C2E}"/>
          </ac:picMkLst>
        </pc:picChg>
      </pc:sldChg>
      <pc:sldChg chg="addSp delSp modSp mod delAnim modAnim">
        <pc:chgData name="Sergio Miguel" userId="09a8c75f-ff7f-4676-955b-0f07b7188bbf" providerId="ADAL" clId="{0F863101-D59E-4710-8662-4BC3471EA381}" dt="2024-01-29T12:02:27.948" v="7"/>
        <pc:sldMkLst>
          <pc:docMk/>
          <pc:sldMk cId="1618689079" sldId="310"/>
        </pc:sldMkLst>
        <pc:picChg chg="add mod">
          <ac:chgData name="Sergio Miguel" userId="09a8c75f-ff7f-4676-955b-0f07b7188bbf" providerId="ADAL" clId="{0F863101-D59E-4710-8662-4BC3471EA381}" dt="2024-01-29T12:02:27.948" v="7"/>
          <ac:picMkLst>
            <pc:docMk/>
            <pc:sldMk cId="1618689079" sldId="310"/>
            <ac:picMk id="2" creationId="{9A18A85C-1E4F-3755-E510-9DF7DBA83495}"/>
          </ac:picMkLst>
        </pc:picChg>
        <pc:picChg chg="del">
          <ac:chgData name="Sergio Miguel" userId="09a8c75f-ff7f-4676-955b-0f07b7188bbf" providerId="ADAL" clId="{0F863101-D59E-4710-8662-4BC3471EA381}" dt="2024-01-29T12:02:07.555" v="6" actId="478"/>
          <ac:picMkLst>
            <pc:docMk/>
            <pc:sldMk cId="1618689079" sldId="310"/>
            <ac:picMk id="4" creationId="{0A111DCE-0195-4C8F-87F1-756665706A6E}"/>
          </ac:picMkLst>
        </pc:picChg>
      </pc:sldChg>
      <pc:sldChg chg="addSp delSp modSp mod delAnim modAnim">
        <pc:chgData name="Sergio Miguel" userId="09a8c75f-ff7f-4676-955b-0f07b7188bbf" providerId="ADAL" clId="{0F863101-D59E-4710-8662-4BC3471EA381}" dt="2024-01-29T12:02:53.339" v="9"/>
        <pc:sldMkLst>
          <pc:docMk/>
          <pc:sldMk cId="2328434171" sldId="311"/>
        </pc:sldMkLst>
        <pc:picChg chg="add mod">
          <ac:chgData name="Sergio Miguel" userId="09a8c75f-ff7f-4676-955b-0f07b7188bbf" providerId="ADAL" clId="{0F863101-D59E-4710-8662-4BC3471EA381}" dt="2024-01-29T12:02:53.339" v="9"/>
          <ac:picMkLst>
            <pc:docMk/>
            <pc:sldMk cId="2328434171" sldId="311"/>
            <ac:picMk id="2" creationId="{76AC0309-8B59-460C-4BFE-8FCBDD3C5ED4}"/>
          </ac:picMkLst>
        </pc:picChg>
        <pc:picChg chg="del">
          <ac:chgData name="Sergio Miguel" userId="09a8c75f-ff7f-4676-955b-0f07b7188bbf" providerId="ADAL" clId="{0F863101-D59E-4710-8662-4BC3471EA381}" dt="2024-01-29T12:02:30.494" v="8" actId="478"/>
          <ac:picMkLst>
            <pc:docMk/>
            <pc:sldMk cId="2328434171" sldId="311"/>
            <ac:picMk id="4" creationId="{4592FCDA-1F4A-4D1B-A3CD-CC349DD2BDA7}"/>
          </ac:picMkLst>
        </pc:picChg>
      </pc:sldChg>
      <pc:sldChg chg="addSp delSp modSp mod delAnim modAnim">
        <pc:chgData name="Sergio Miguel" userId="09a8c75f-ff7f-4676-955b-0f07b7188bbf" providerId="ADAL" clId="{0F863101-D59E-4710-8662-4BC3471EA381}" dt="2024-01-29T12:01:19.882" v="1"/>
        <pc:sldMkLst>
          <pc:docMk/>
          <pc:sldMk cId="2230891743" sldId="312"/>
        </pc:sldMkLst>
        <pc:picChg chg="del">
          <ac:chgData name="Sergio Miguel" userId="09a8c75f-ff7f-4676-955b-0f07b7188bbf" providerId="ADAL" clId="{0F863101-D59E-4710-8662-4BC3471EA381}" dt="2024-01-29T12:01:00.753" v="0" actId="478"/>
          <ac:picMkLst>
            <pc:docMk/>
            <pc:sldMk cId="2230891743" sldId="312"/>
            <ac:picMk id="2" creationId="{31B6CAF0-B558-4A48-B696-4EB7E064723C}"/>
          </ac:picMkLst>
        </pc:picChg>
        <pc:picChg chg="add mod">
          <ac:chgData name="Sergio Miguel" userId="09a8c75f-ff7f-4676-955b-0f07b7188bbf" providerId="ADAL" clId="{0F863101-D59E-4710-8662-4BC3471EA381}" dt="2024-01-29T12:01:19.882" v="1"/>
          <ac:picMkLst>
            <pc:docMk/>
            <pc:sldMk cId="2230891743" sldId="312"/>
            <ac:picMk id="3" creationId="{4FB667C0-7C0C-B5B0-1932-67B5226751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7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5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7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5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6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kwSbleb9kE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5Y_LJf8Mjo?feature=oembed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0odPCMNHYDQ?feature=oembe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q54-rwDXA4?feature=oembed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od0MLPhXgs?feature=oembed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jpeg"/><Relationship Id="rId1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2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jpeg"/><Relationship Id="rId1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2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5" y="302981"/>
            <a:ext cx="8249127" cy="14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Miércoles de ceniza</a:t>
            </a:r>
          </a:p>
          <a:p>
            <a:pPr algn="ctr"/>
            <a:r>
              <a:rPr lang="es-E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Marianistas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C6712C98-A864-4FE4-B2FE-00D529F3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6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</p:spTree>
    <p:extLst>
      <p:ext uri="{BB962C8B-B14F-4D97-AF65-F5344CB8AC3E}">
        <p14:creationId xmlns:p14="http://schemas.microsoft.com/office/powerpoint/2010/main" val="17762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</p:spTree>
    <p:extLst>
      <p:ext uri="{BB962C8B-B14F-4D97-AF65-F5344CB8AC3E}">
        <p14:creationId xmlns:p14="http://schemas.microsoft.com/office/powerpoint/2010/main" val="347924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</p:spTree>
    <p:extLst>
      <p:ext uri="{BB962C8B-B14F-4D97-AF65-F5344CB8AC3E}">
        <p14:creationId xmlns:p14="http://schemas.microsoft.com/office/powerpoint/2010/main" val="393050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</p:spTree>
    <p:extLst>
      <p:ext uri="{BB962C8B-B14F-4D97-AF65-F5344CB8AC3E}">
        <p14:creationId xmlns:p14="http://schemas.microsoft.com/office/powerpoint/2010/main" val="248679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</p:spTree>
    <p:extLst>
      <p:ext uri="{BB962C8B-B14F-4D97-AF65-F5344CB8AC3E}">
        <p14:creationId xmlns:p14="http://schemas.microsoft.com/office/powerpoint/2010/main" val="98104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</p:spTree>
    <p:extLst>
      <p:ext uri="{BB962C8B-B14F-4D97-AF65-F5344CB8AC3E}">
        <p14:creationId xmlns:p14="http://schemas.microsoft.com/office/powerpoint/2010/main" val="165530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</p:spTree>
    <p:extLst>
      <p:ext uri="{BB962C8B-B14F-4D97-AF65-F5344CB8AC3E}">
        <p14:creationId xmlns:p14="http://schemas.microsoft.com/office/powerpoint/2010/main" val="3567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</p:spTree>
    <p:extLst>
      <p:ext uri="{BB962C8B-B14F-4D97-AF65-F5344CB8AC3E}">
        <p14:creationId xmlns:p14="http://schemas.microsoft.com/office/powerpoint/2010/main" val="323505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</p:spTree>
    <p:extLst>
      <p:ext uri="{BB962C8B-B14F-4D97-AF65-F5344CB8AC3E}">
        <p14:creationId xmlns:p14="http://schemas.microsoft.com/office/powerpoint/2010/main" val="130710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</p:spTree>
    <p:extLst>
      <p:ext uri="{BB962C8B-B14F-4D97-AF65-F5344CB8AC3E}">
        <p14:creationId xmlns:p14="http://schemas.microsoft.com/office/powerpoint/2010/main" val="120281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0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</p:spTree>
    <p:extLst>
      <p:ext uri="{BB962C8B-B14F-4D97-AF65-F5344CB8AC3E}">
        <p14:creationId xmlns:p14="http://schemas.microsoft.com/office/powerpoint/2010/main" val="366104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</p:spTree>
    <p:extLst>
      <p:ext uri="{BB962C8B-B14F-4D97-AF65-F5344CB8AC3E}">
        <p14:creationId xmlns:p14="http://schemas.microsoft.com/office/powerpoint/2010/main" val="38977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</p:spTree>
    <p:extLst>
      <p:ext uri="{BB962C8B-B14F-4D97-AF65-F5344CB8AC3E}">
        <p14:creationId xmlns:p14="http://schemas.microsoft.com/office/powerpoint/2010/main" val="423770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</p:spTree>
    <p:extLst>
      <p:ext uri="{BB962C8B-B14F-4D97-AF65-F5344CB8AC3E}">
        <p14:creationId xmlns:p14="http://schemas.microsoft.com/office/powerpoint/2010/main" val="240505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</p:spTree>
    <p:extLst>
      <p:ext uri="{BB962C8B-B14F-4D97-AF65-F5344CB8AC3E}">
        <p14:creationId xmlns:p14="http://schemas.microsoft.com/office/powerpoint/2010/main" val="2336012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</p:spTree>
    <p:extLst>
      <p:ext uri="{BB962C8B-B14F-4D97-AF65-F5344CB8AC3E}">
        <p14:creationId xmlns:p14="http://schemas.microsoft.com/office/powerpoint/2010/main" val="87275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</p:spTree>
    <p:extLst>
      <p:ext uri="{BB962C8B-B14F-4D97-AF65-F5344CB8AC3E}">
        <p14:creationId xmlns:p14="http://schemas.microsoft.com/office/powerpoint/2010/main" val="391641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</p:spTree>
    <p:extLst>
      <p:ext uri="{BB962C8B-B14F-4D97-AF65-F5344CB8AC3E}">
        <p14:creationId xmlns:p14="http://schemas.microsoft.com/office/powerpoint/2010/main" val="426463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</p:spTree>
    <p:extLst>
      <p:ext uri="{BB962C8B-B14F-4D97-AF65-F5344CB8AC3E}">
        <p14:creationId xmlns:p14="http://schemas.microsoft.com/office/powerpoint/2010/main" val="4124573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</p:spTree>
    <p:extLst>
      <p:ext uri="{BB962C8B-B14F-4D97-AF65-F5344CB8AC3E}">
        <p14:creationId xmlns:p14="http://schemas.microsoft.com/office/powerpoint/2010/main" val="103790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</a:t>
            </a:r>
          </a:p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 ceniza?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</p:spTree>
    <p:extLst>
      <p:ext uri="{BB962C8B-B14F-4D97-AF65-F5344CB8AC3E}">
        <p14:creationId xmlns:p14="http://schemas.microsoft.com/office/powerpoint/2010/main" val="770421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8577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5918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3289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C7ED9C2-1F50-4455-899E-A413E657146C}"/>
              </a:ext>
            </a:extLst>
          </p:cNvPr>
          <p:cNvSpPr/>
          <p:nvPr/>
        </p:nvSpPr>
        <p:spPr>
          <a:xfrm>
            <a:off x="1585415" y="18194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¿Qué podemos hacer? </a:t>
            </a:r>
          </a:p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¿Nos damos una oportunidad? </a:t>
            </a:r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¿Alguien nos puede dar </a:t>
            </a:r>
          </a:p>
          <a:p>
            <a:pPr lvl="1" algn="ctr"/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una nueva oportunidad?</a:t>
            </a:r>
            <a:endParaRPr lang="es-E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65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C7ED9C2-1F50-4455-899E-A413E657146C}"/>
              </a:ext>
            </a:extLst>
          </p:cNvPr>
          <p:cNvSpPr/>
          <p:nvPr/>
        </p:nvSpPr>
        <p:spPr>
          <a:xfrm>
            <a:off x="1585415" y="18194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¿Qué podemos hacer? </a:t>
            </a:r>
          </a:p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¿Nos damos una oportunidad? </a:t>
            </a:r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¿Alguien nos puede dar </a:t>
            </a:r>
          </a:p>
          <a:p>
            <a:pPr lvl="1" algn="ctr"/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una nueva oportunidad?</a:t>
            </a:r>
            <a:endParaRPr lang="es-E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3CE372-2283-47C5-86C6-5D8FE6B5D5CA}"/>
              </a:ext>
            </a:extLst>
          </p:cNvPr>
          <p:cNvSpPr/>
          <p:nvPr/>
        </p:nvSpPr>
        <p:spPr>
          <a:xfrm>
            <a:off x="-60964" y="-489569"/>
            <a:ext cx="13422122" cy="773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7167F9E-E79D-47BA-94F3-9E41975B9C4C}"/>
              </a:ext>
            </a:extLst>
          </p:cNvPr>
          <p:cNvSpPr txBox="1"/>
          <p:nvPr/>
        </p:nvSpPr>
        <p:spPr>
          <a:xfrm>
            <a:off x="3152182" y="518039"/>
            <a:ext cx="80162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latin typeface="Arial Narrow" panose="020B0606020202030204" pitchFamily="34" charset="0"/>
              </a:rPr>
              <a:t>¿Y si es oportunidad…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viene de una persona, 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nos la regala una persona cercana 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que quiere hacer camino con nosotros?</a:t>
            </a:r>
            <a:endParaRPr lang="es-ES" sz="3600" dirty="0"/>
          </a:p>
        </p:txBody>
      </p:sp>
      <p:pic>
        <p:nvPicPr>
          <p:cNvPr id="48132" name="Picture 4" descr="Mereces una segunda oportunidad. ¡El programa emppersona te ayuda! | PIMEC">
            <a:extLst>
              <a:ext uri="{FF2B5EF4-FFF2-40B4-BE49-F238E27FC236}">
                <a16:creationId xmlns:a16="http://schemas.microsoft.com/office/drawing/2014/main" id="{72BF5CBA-8ABF-4D05-AA3E-87697D43A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2890"/>
          <a:stretch/>
        </p:blipFill>
        <p:spPr bwMode="auto">
          <a:xfrm>
            <a:off x="1728859" y="2988949"/>
            <a:ext cx="8957460" cy="32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77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C7ED9C2-1F50-4455-899E-A413E657146C}"/>
              </a:ext>
            </a:extLst>
          </p:cNvPr>
          <p:cNvSpPr/>
          <p:nvPr/>
        </p:nvSpPr>
        <p:spPr>
          <a:xfrm>
            <a:off x="1585415" y="18194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¿Qué podemos hacer? </a:t>
            </a:r>
          </a:p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¿Nos damos una oportunidad? </a:t>
            </a:r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¿Alguien nos puede dar </a:t>
            </a:r>
          </a:p>
          <a:p>
            <a:pPr lvl="1" algn="ctr"/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una nueva oportunidad?</a:t>
            </a:r>
            <a:endParaRPr lang="es-E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3CE372-2283-47C5-86C6-5D8FE6B5D5CA}"/>
              </a:ext>
            </a:extLst>
          </p:cNvPr>
          <p:cNvSpPr/>
          <p:nvPr/>
        </p:nvSpPr>
        <p:spPr>
          <a:xfrm>
            <a:off x="-2197290" y="-1392072"/>
            <a:ext cx="15640335" cy="930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F594EE4-FDE4-47FF-8F2A-2398A6AB5819}"/>
              </a:ext>
            </a:extLst>
          </p:cNvPr>
          <p:cNvSpPr txBox="1"/>
          <p:nvPr/>
        </p:nvSpPr>
        <p:spPr>
          <a:xfrm>
            <a:off x="2971799" y="4131805"/>
            <a:ext cx="80162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latin typeface="Arial Narrow" panose="020B0606020202030204" pitchFamily="34" charset="0"/>
              </a:rPr>
              <a:t>¿Y si es oportunidad…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es Dios mismo, 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que se ha hecho persona en Jesús?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¿ACEPTAS LA INVITACIÓN?</a:t>
            </a:r>
            <a:endParaRPr lang="es-ES" sz="3600" dirty="0"/>
          </a:p>
        </p:txBody>
      </p:sp>
      <p:pic>
        <p:nvPicPr>
          <p:cNvPr id="47106" name="Picture 2" descr="Reproducciones De Bellas Artes | Cristo en el silencio, 1897 de Odilon  Redon (1840-1916, France)">
            <a:extLst>
              <a:ext uri="{FF2B5EF4-FFF2-40B4-BE49-F238E27FC236}">
                <a16:creationId xmlns:a16="http://schemas.microsoft.com/office/drawing/2014/main" id="{7F794CA9-4CB4-41FB-AAC0-3315BA403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40050"/>
          <a:stretch/>
        </p:blipFill>
        <p:spPr bwMode="auto">
          <a:xfrm>
            <a:off x="708787" y="437278"/>
            <a:ext cx="6715817" cy="42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54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78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escucha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1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4ESO 1 Ceniza">
            <a:hlinkClick r:id="" action="ppaction://media"/>
            <a:extLst>
              <a:ext uri="{FF2B5EF4-FFF2-40B4-BE49-F238E27FC236}">
                <a16:creationId xmlns:a16="http://schemas.microsoft.com/office/drawing/2014/main" id="{4FB667C0-7C0C-B5B0-1932-67B5226751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</p:spTree>
    <p:extLst>
      <p:ext uri="{BB962C8B-B14F-4D97-AF65-F5344CB8AC3E}">
        <p14:creationId xmlns:p14="http://schemas.microsoft.com/office/powerpoint/2010/main" val="278407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Rectitud? » Su Definición y Significado [2022]">
            <a:extLst>
              <a:ext uri="{FF2B5EF4-FFF2-40B4-BE49-F238E27FC236}">
                <a16:creationId xmlns:a16="http://schemas.microsoft.com/office/drawing/2014/main" id="{F6CF4D78-85F4-4EED-8354-4D3DD4BA7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9"/>
          <a:stretch/>
        </p:blipFill>
        <p:spPr bwMode="auto">
          <a:xfrm>
            <a:off x="-688872" y="682389"/>
            <a:ext cx="5056156" cy="61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¡Cuidado con practicar vuestra justicia delante de los hombres para que ellos os vean! De lo contrario no tendréis recompensa de vuestros Padre que está en los cielos. </a:t>
            </a:r>
          </a:p>
        </p:txBody>
      </p:sp>
    </p:spTree>
    <p:extLst>
      <p:ext uri="{BB962C8B-B14F-4D97-AF65-F5344CB8AC3E}">
        <p14:creationId xmlns:p14="http://schemas.microsoft.com/office/powerpoint/2010/main" val="195801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4ESO 2 Ceniza">
            <a:hlinkClick r:id="" action="ppaction://media"/>
            <a:extLst>
              <a:ext uri="{FF2B5EF4-FFF2-40B4-BE49-F238E27FC236}">
                <a16:creationId xmlns:a16="http://schemas.microsoft.com/office/drawing/2014/main" id="{0ED359A7-DF47-E138-2992-DE74F4FC8C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45457" y="337710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Así que, cuando des limosna no mandes tocar la trompeta delante de ti, como hacen los hipócritas en las sinagogas y en las calles, para ganar la estima de los hombres; os digo de verdad: ya tienen su recompensa. En cambio, cuando tú des limosna, que tu mano izquierda no sepa qué hace tu mano derecha, para que tu limosna quede oculta, y tu Padre, que en lo oculto, te premiará. </a:t>
            </a:r>
          </a:p>
        </p:txBody>
      </p:sp>
      <p:pic>
        <p:nvPicPr>
          <p:cNvPr id="45058" name="Picture 2" descr="Que no sepa tu mano derecha lo que hace la izquierda">
            <a:extLst>
              <a:ext uri="{FF2B5EF4-FFF2-40B4-BE49-F238E27FC236}">
                <a16:creationId xmlns:a16="http://schemas.microsoft.com/office/drawing/2014/main" id="{06109803-2BCA-4A10-99D5-54C61B70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9459" y="1911840"/>
            <a:ext cx="5616073" cy="42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93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4ESO 3 Ceniza">
            <a:hlinkClick r:id="" action="ppaction://media"/>
            <a:extLst>
              <a:ext uri="{FF2B5EF4-FFF2-40B4-BE49-F238E27FC236}">
                <a16:creationId xmlns:a16="http://schemas.microsoft.com/office/drawing/2014/main" id="{41FBA43B-35A0-E203-5FB1-60EF5E9F22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332436" y="223837"/>
            <a:ext cx="54454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Y cuando recéis no seáis como los hipócritas, que son amigos de rezar de pie en las sinagogas y en las esquinas de las plazas para exhibirse ante los hombres; os digo de verdad: ya tienen su recompensa. En cambio, tú, cuando reces, entra en tu habitación, y, después de cerrar la puerta, reza a tu Padre, que ve lo oculto; y tu Padre, que ve lo oculto, te premiará. </a:t>
            </a:r>
          </a:p>
        </p:txBody>
      </p:sp>
      <p:pic>
        <p:nvPicPr>
          <p:cNvPr id="44036" name="Picture 4" descr="Tu Padre que ve en lo secreto te recompensará en público | Reflexión  cristiana">
            <a:extLst>
              <a:ext uri="{FF2B5EF4-FFF2-40B4-BE49-F238E27FC236}">
                <a16:creationId xmlns:a16="http://schemas.microsoft.com/office/drawing/2014/main" id="{93DC7CA0-DB2B-4512-BD2E-864C7A8F8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9"/>
          <a:stretch/>
        </p:blipFill>
        <p:spPr bwMode="auto">
          <a:xfrm>
            <a:off x="-309563" y="635860"/>
            <a:ext cx="4281488" cy="63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38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4ESO 4 Ceniza">
            <a:hlinkClick r:id="" action="ppaction://media"/>
            <a:extLst>
              <a:ext uri="{FF2B5EF4-FFF2-40B4-BE49-F238E27FC236}">
                <a16:creationId xmlns:a16="http://schemas.microsoft.com/office/drawing/2014/main" id="{9A18A85C-1E4F-3755-E510-9DF7DBA834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252412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Y cuando ayunéis no pongáis cara triste, como los hipócritas, pues se estropean la cara para exhibirse ante los hombres como ayunadores. Os digo de verdad: ya tienen su recompensa. En cambio, tú, cuando ayunes, perfúmate la cabeza y lávate la cara, para no exhibirte ante los hombres como ayunador, sino ante tu Padre que está en lo escondido; y tu Padre, que ve en lo escondido, te premiará. </a:t>
            </a:r>
          </a:p>
        </p:txBody>
      </p:sp>
      <p:pic>
        <p:nvPicPr>
          <p:cNvPr id="43012" name="Picture 4" descr="El Ayuno y el Sacrificio – Diocesan">
            <a:extLst>
              <a:ext uri="{FF2B5EF4-FFF2-40B4-BE49-F238E27FC236}">
                <a16:creationId xmlns:a16="http://schemas.microsoft.com/office/drawing/2014/main" id="{BA356001-077F-4C11-B0EB-D50271BC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3" t="11425" r="10106"/>
          <a:stretch/>
        </p:blipFill>
        <p:spPr bwMode="auto">
          <a:xfrm>
            <a:off x="0" y="1287244"/>
            <a:ext cx="3943350" cy="55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24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4ESO 5 Ceniza">
            <a:hlinkClick r:id="" action="ppaction://media"/>
            <a:extLst>
              <a:ext uri="{FF2B5EF4-FFF2-40B4-BE49-F238E27FC236}">
                <a16:creationId xmlns:a16="http://schemas.microsoft.com/office/drawing/2014/main" id="{76AC0309-8B59-460C-4BFE-8FCBDD3C5E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1BF193-F6FE-4D93-8435-E1554E1643BF}"/>
              </a:ext>
            </a:extLst>
          </p:cNvPr>
          <p:cNvSpPr/>
          <p:nvPr/>
        </p:nvSpPr>
        <p:spPr>
          <a:xfrm>
            <a:off x="5513030" y="1328594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21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responde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</p:spTree>
    <p:extLst>
      <p:ext uri="{BB962C8B-B14F-4D97-AF65-F5344CB8AC3E}">
        <p14:creationId xmlns:p14="http://schemas.microsoft.com/office/powerpoint/2010/main" val="2612485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CCD6A-741A-446C-80E0-EB369A3B0C22}"/>
              </a:ext>
            </a:extLst>
          </p:cNvPr>
          <p:cNvSpPr txBox="1"/>
          <p:nvPr/>
        </p:nvSpPr>
        <p:spPr>
          <a:xfrm>
            <a:off x="764344" y="456142"/>
            <a:ext cx="55332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Tienes tiempo ahora para ti. </a:t>
            </a:r>
          </a:p>
          <a:p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Usa, si te ayuda, este plan.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Revisa tu semana.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Cada día.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Reparte y escribe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entre tus días lo que llena tu día a día.</a:t>
            </a:r>
          </a:p>
          <a:p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Cómo lo vives y cómo desearías vivirlo. Cómo lo estás viviendo y a qué te sientes llamado, cómo mejorarlo. Quién eres hoy y cómo serás acogiendo la oportunidad de… </a:t>
            </a:r>
          </a:p>
        </p:txBody>
      </p:sp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4DE872D4-22AD-4992-B9D4-C07FDA5BB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/>
          <a:stretch/>
        </p:blipFill>
        <p:spPr>
          <a:xfrm>
            <a:off x="6636552" y="840658"/>
            <a:ext cx="5209171" cy="53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2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1BF193-F6FE-4D93-8435-E1554E1643BF}"/>
              </a:ext>
            </a:extLst>
          </p:cNvPr>
          <p:cNvSpPr/>
          <p:nvPr/>
        </p:nvSpPr>
        <p:spPr>
          <a:xfrm>
            <a:off x="5513030" y="1328594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D695C-C7D4-42A9-82A4-AACF31AC775E}"/>
              </a:ext>
            </a:extLst>
          </p:cNvPr>
          <p:cNvSpPr/>
          <p:nvPr/>
        </p:nvSpPr>
        <p:spPr>
          <a:xfrm>
            <a:off x="7372065" y="41185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82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ceniza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2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CCD6A-741A-446C-80E0-EB369A3B0C22}"/>
              </a:ext>
            </a:extLst>
          </p:cNvPr>
          <p:cNvSpPr txBox="1"/>
          <p:nvPr/>
        </p:nvSpPr>
        <p:spPr>
          <a:xfrm>
            <a:off x="7300452" y="382401"/>
            <a:ext cx="468015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Recibir la ceniza</a:t>
            </a:r>
          </a:p>
          <a:p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Quienes quieran, libremente y con calma y orden, pueden recibir la ceniza. Es el modo como empieza la cuaresma. Este camino de búsqueda, de vida y de preparación lo queremos vivir con Jesús y a su modo, confiando en él y con su ayuda. </a:t>
            </a:r>
          </a:p>
        </p:txBody>
      </p:sp>
      <p:pic>
        <p:nvPicPr>
          <p:cNvPr id="49154" name="Picture 2" descr="Qué es el Miércoles de Ceniza y por qué se celebra?">
            <a:extLst>
              <a:ext uri="{FF2B5EF4-FFF2-40B4-BE49-F238E27FC236}">
                <a16:creationId xmlns:a16="http://schemas.microsoft.com/office/drawing/2014/main" id="{09537361-5A97-4A04-AA6D-727415C2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4" y="382401"/>
            <a:ext cx="6882582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17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1BF193-F6FE-4D93-8435-E1554E1643BF}"/>
              </a:ext>
            </a:extLst>
          </p:cNvPr>
          <p:cNvSpPr/>
          <p:nvPr/>
        </p:nvSpPr>
        <p:spPr>
          <a:xfrm>
            <a:off x="5513030" y="1328594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D695C-C7D4-42A9-82A4-AACF31AC775E}"/>
              </a:ext>
            </a:extLst>
          </p:cNvPr>
          <p:cNvSpPr/>
          <p:nvPr/>
        </p:nvSpPr>
        <p:spPr>
          <a:xfrm>
            <a:off x="7372065" y="41185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1E02A46-9CDF-4D7D-8187-D2100EF47D26}"/>
              </a:ext>
            </a:extLst>
          </p:cNvPr>
          <p:cNvSpPr/>
          <p:nvPr/>
        </p:nvSpPr>
        <p:spPr>
          <a:xfrm>
            <a:off x="9395469" y="1432562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78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contemplación del rostro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72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</p:spTree>
    <p:extLst>
      <p:ext uri="{BB962C8B-B14F-4D97-AF65-F5344CB8AC3E}">
        <p14:creationId xmlns:p14="http://schemas.microsoft.com/office/powerpoint/2010/main" val="3059616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</p:spTree>
    <p:extLst>
      <p:ext uri="{BB962C8B-B14F-4D97-AF65-F5344CB8AC3E}">
        <p14:creationId xmlns:p14="http://schemas.microsoft.com/office/powerpoint/2010/main" val="2188738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705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1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</p:spTree>
    <p:extLst>
      <p:ext uri="{BB962C8B-B14F-4D97-AF65-F5344CB8AC3E}">
        <p14:creationId xmlns:p14="http://schemas.microsoft.com/office/powerpoint/2010/main" val="165801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58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29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95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03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70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4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05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34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67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1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</p:spTree>
    <p:extLst>
      <p:ext uri="{BB962C8B-B14F-4D97-AF65-F5344CB8AC3E}">
        <p14:creationId xmlns:p14="http://schemas.microsoft.com/office/powerpoint/2010/main" val="4013895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199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316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Retratos en blanco y negro: no querrás volver al color | Blog del Fotógrafo">
            <a:extLst>
              <a:ext uri="{FF2B5EF4-FFF2-40B4-BE49-F238E27FC236}">
                <a16:creationId xmlns:a16="http://schemas.microsoft.com/office/drawing/2014/main" id="{BDDCDB71-CADB-4B47-9F1B-6295A66F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3" y="3969783"/>
            <a:ext cx="6270629" cy="55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557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6 Consejos para Realizar Buenos Retratos en Blanco y Negro">
            <a:extLst>
              <a:ext uri="{FF2B5EF4-FFF2-40B4-BE49-F238E27FC236}">
                <a16:creationId xmlns:a16="http://schemas.microsoft.com/office/drawing/2014/main" id="{AF708173-C65D-411C-BEF6-956983E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07" y="4005554"/>
            <a:ext cx="5007324" cy="33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Retratos en blanco y negro: no querrás volver al color | Blog del Fotógrafo">
            <a:extLst>
              <a:ext uri="{FF2B5EF4-FFF2-40B4-BE49-F238E27FC236}">
                <a16:creationId xmlns:a16="http://schemas.microsoft.com/office/drawing/2014/main" id="{BDDCDB71-CADB-4B47-9F1B-6295A66F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3" y="3969783"/>
            <a:ext cx="6270629" cy="55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370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6 Consejos para Realizar Buenos Retratos en Blanco y Negro">
            <a:extLst>
              <a:ext uri="{FF2B5EF4-FFF2-40B4-BE49-F238E27FC236}">
                <a16:creationId xmlns:a16="http://schemas.microsoft.com/office/drawing/2014/main" id="{AF708173-C65D-411C-BEF6-956983E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07" y="4005554"/>
            <a:ext cx="5007324" cy="33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Retratos en blanco y negro: no querrás volver al color | Blog del Fotógrafo">
            <a:extLst>
              <a:ext uri="{FF2B5EF4-FFF2-40B4-BE49-F238E27FC236}">
                <a16:creationId xmlns:a16="http://schemas.microsoft.com/office/drawing/2014/main" id="{BDDCDB71-CADB-4B47-9F1B-6295A66F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3" y="3969783"/>
            <a:ext cx="6270629" cy="55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6DA7DB4-42C0-4848-96E1-718C8B45CA6D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Padrenuestro que estás…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972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A qué nos invita la Iglesia durante la cuaresma?">
            <a:extLst>
              <a:ext uri="{FF2B5EF4-FFF2-40B4-BE49-F238E27FC236}">
                <a16:creationId xmlns:a16="http://schemas.microsoft.com/office/drawing/2014/main" id="{0B85B5C4-28DD-4A6F-9F4E-57EEA2EB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434" cy="68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D369E7-0C39-41F2-899D-7A9EEFA92B40}"/>
              </a:ext>
            </a:extLst>
          </p:cNvPr>
          <p:cNvSpPr txBox="1"/>
          <p:nvPr/>
        </p:nvSpPr>
        <p:spPr>
          <a:xfrm>
            <a:off x="371955" y="3328390"/>
            <a:ext cx="6175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Buena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ECF467-4826-46A5-9468-A742362010CB}"/>
              </a:ext>
            </a:extLst>
          </p:cNvPr>
          <p:cNvSpPr txBox="1"/>
          <p:nvPr/>
        </p:nvSpPr>
        <p:spPr>
          <a:xfrm>
            <a:off x="592594" y="4310319"/>
            <a:ext cx="6175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Cuaresma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420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</p:spTree>
    <p:extLst>
      <p:ext uri="{BB962C8B-B14F-4D97-AF65-F5344CB8AC3E}">
        <p14:creationId xmlns:p14="http://schemas.microsoft.com/office/powerpoint/2010/main" val="47153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5C57BCB-156A-4343-99A0-9EE57584E458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</p:spTree>
    <p:extLst>
      <p:ext uri="{BB962C8B-B14F-4D97-AF65-F5344CB8AC3E}">
        <p14:creationId xmlns:p14="http://schemas.microsoft.com/office/powerpoint/2010/main" val="3802154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5E8E2"/>
      </a:lt2>
      <a:accent1>
        <a:srgbClr val="AF8CD0"/>
      </a:accent1>
      <a:accent2>
        <a:srgbClr val="7B73C6"/>
      </a:accent2>
      <a:accent3>
        <a:srgbClr val="8CA2D0"/>
      </a:accent3>
      <a:accent4>
        <a:srgbClr val="6CACC3"/>
      </a:accent4>
      <a:accent5>
        <a:srgbClr val="74ADA4"/>
      </a:accent5>
      <a:accent6>
        <a:srgbClr val="68B388"/>
      </a:accent6>
      <a:hlink>
        <a:srgbClr val="6F8C54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1E5BDF80DEB54B944BA9117D04567F" ma:contentTypeVersion="11" ma:contentTypeDescription="Crear nuevo documento." ma:contentTypeScope="" ma:versionID="207063a5acdbfe35dad1e64edc10f06b">
  <xsd:schema xmlns:xsd="http://www.w3.org/2001/XMLSchema" xmlns:xs="http://www.w3.org/2001/XMLSchema" xmlns:p="http://schemas.microsoft.com/office/2006/metadata/properties" xmlns:ns2="3f45ea73-29a2-40d6-9e1f-84a87059186e" targetNamespace="http://schemas.microsoft.com/office/2006/metadata/properties" ma:root="true" ma:fieldsID="93da7009be13f3bd33e00e530bb91dad" ns2:_="">
    <xsd:import namespace="3f45ea73-29a2-40d6-9e1f-84a870591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5ea73-29a2-40d6-9e1f-84a870591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4F3510-3AB5-47C7-8503-C18ACACD32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9B40C5-0F1F-4E1C-B7AE-3D869A080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5ea73-29a2-40d6-9e1f-84a870591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2659</Words>
  <Application>Microsoft Office PowerPoint</Application>
  <PresentationFormat>Panorámica</PresentationFormat>
  <Paragraphs>744</Paragraphs>
  <Slides>75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79" baseType="lpstr">
      <vt:lpstr>Arial Narrow</vt:lpstr>
      <vt:lpstr>Calibri</vt:lpstr>
      <vt:lpstr>Calibri Light</vt:lpstr>
      <vt:lpstr>RetrospectVTI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Fernando Juan</dc:creator>
  <cp:lastModifiedBy>Sergio Miguel</cp:lastModifiedBy>
  <cp:revision>4</cp:revision>
  <dcterms:created xsi:type="dcterms:W3CDTF">2022-02-27T22:22:54Z</dcterms:created>
  <dcterms:modified xsi:type="dcterms:W3CDTF">2024-01-29T12:22:48Z</dcterms:modified>
</cp:coreProperties>
</file>