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7" r:id="rId7"/>
    <p:sldId id="340" r:id="rId8"/>
    <p:sldId id="341" r:id="rId9"/>
    <p:sldId id="258" r:id="rId10"/>
    <p:sldId id="331" r:id="rId11"/>
    <p:sldId id="301" r:id="rId12"/>
    <p:sldId id="312" r:id="rId13"/>
    <p:sldId id="334" r:id="rId14"/>
    <p:sldId id="337" r:id="rId15"/>
    <p:sldId id="306" r:id="rId16"/>
    <p:sldId id="333" r:id="rId17"/>
    <p:sldId id="332" r:id="rId18"/>
    <p:sldId id="307" r:id="rId19"/>
    <p:sldId id="335" r:id="rId20"/>
    <p:sldId id="338" r:id="rId21"/>
    <p:sldId id="308" r:id="rId22"/>
    <p:sldId id="336" r:id="rId23"/>
    <p:sldId id="339" r:id="rId24"/>
    <p:sldId id="315" r:id="rId25"/>
    <p:sldId id="314" r:id="rId26"/>
    <p:sldId id="342" r:id="rId27"/>
    <p:sldId id="344" r:id="rId28"/>
    <p:sldId id="345" r:id="rId29"/>
    <p:sldId id="346"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B06629-C91D-4BE8-95AD-9EC04E7F3065}" v="5" dt="2024-01-29T11:33:02.27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9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gio Miguel" userId="09a8c75f-ff7f-4676-955b-0f07b7188bbf" providerId="ADAL" clId="{E0B06629-C91D-4BE8-95AD-9EC04E7F3065}"/>
    <pc:docChg chg="custSel modSld">
      <pc:chgData name="Sergio Miguel" userId="09a8c75f-ff7f-4676-955b-0f07b7188bbf" providerId="ADAL" clId="{E0B06629-C91D-4BE8-95AD-9EC04E7F3065}" dt="2024-01-29T12:21:54.653" v="23" actId="6549"/>
      <pc:docMkLst>
        <pc:docMk/>
      </pc:docMkLst>
      <pc:sldChg chg="modSp mod">
        <pc:chgData name="Sergio Miguel" userId="09a8c75f-ff7f-4676-955b-0f07b7188bbf" providerId="ADAL" clId="{E0B06629-C91D-4BE8-95AD-9EC04E7F3065}" dt="2024-01-29T12:21:54.653" v="23" actId="6549"/>
        <pc:sldMkLst>
          <pc:docMk/>
          <pc:sldMk cId="1186462942" sldId="256"/>
        </pc:sldMkLst>
        <pc:spChg chg="mod">
          <ac:chgData name="Sergio Miguel" userId="09a8c75f-ff7f-4676-955b-0f07b7188bbf" providerId="ADAL" clId="{E0B06629-C91D-4BE8-95AD-9EC04E7F3065}" dt="2024-01-29T12:21:54.653" v="23" actId="6549"/>
          <ac:spMkLst>
            <pc:docMk/>
            <pc:sldMk cId="1186462942" sldId="256"/>
            <ac:spMk id="5" creationId="{39B48840-1285-F892-3390-ACFEE39707CA}"/>
          </ac:spMkLst>
        </pc:spChg>
      </pc:sldChg>
      <pc:sldChg chg="addSp delSp modSp mod delAnim modAnim">
        <pc:chgData name="Sergio Miguel" userId="09a8c75f-ff7f-4676-955b-0f07b7188bbf" providerId="ADAL" clId="{E0B06629-C91D-4BE8-95AD-9EC04E7F3065}" dt="2024-01-29T11:31:22.393" v="3" actId="1076"/>
        <pc:sldMkLst>
          <pc:docMk/>
          <pc:sldMk cId="2230891743" sldId="312"/>
        </pc:sldMkLst>
        <pc:picChg chg="add mod">
          <ac:chgData name="Sergio Miguel" userId="09a8c75f-ff7f-4676-955b-0f07b7188bbf" providerId="ADAL" clId="{E0B06629-C91D-4BE8-95AD-9EC04E7F3065}" dt="2024-01-29T11:31:22.393" v="3" actId="1076"/>
          <ac:picMkLst>
            <pc:docMk/>
            <pc:sldMk cId="2230891743" sldId="312"/>
            <ac:picMk id="2" creationId="{E22817D1-84B9-7071-6AC4-222F0800A3E1}"/>
          </ac:picMkLst>
        </pc:picChg>
        <pc:picChg chg="del">
          <ac:chgData name="Sergio Miguel" userId="09a8c75f-ff7f-4676-955b-0f07b7188bbf" providerId="ADAL" clId="{E0B06629-C91D-4BE8-95AD-9EC04E7F3065}" dt="2024-01-29T11:30:44.930" v="0" actId="478"/>
          <ac:picMkLst>
            <pc:docMk/>
            <pc:sldMk cId="2230891743" sldId="312"/>
            <ac:picMk id="3" creationId="{44D24764-50C4-3F83-BF78-894D15FB8C65}"/>
          </ac:picMkLst>
        </pc:picChg>
      </pc:sldChg>
      <pc:sldChg chg="addSp delSp modSp mod delAnim modAnim">
        <pc:chgData name="Sergio Miguel" userId="09a8c75f-ff7f-4676-955b-0f07b7188bbf" providerId="ADAL" clId="{E0B06629-C91D-4BE8-95AD-9EC04E7F3065}" dt="2024-01-29T11:32:18.089" v="12" actId="1076"/>
        <pc:sldMkLst>
          <pc:docMk/>
          <pc:sldMk cId="3085301049" sldId="333"/>
        </pc:sldMkLst>
        <pc:picChg chg="del">
          <ac:chgData name="Sergio Miguel" userId="09a8c75f-ff7f-4676-955b-0f07b7188bbf" providerId="ADAL" clId="{E0B06629-C91D-4BE8-95AD-9EC04E7F3065}" dt="2024-01-29T11:31:54.495" v="9" actId="478"/>
          <ac:picMkLst>
            <pc:docMk/>
            <pc:sldMk cId="3085301049" sldId="333"/>
            <ac:picMk id="2" creationId="{8369B222-0268-10DE-4014-F7C8C6D16794}"/>
          </ac:picMkLst>
        </pc:picChg>
        <pc:picChg chg="add mod">
          <ac:chgData name="Sergio Miguel" userId="09a8c75f-ff7f-4676-955b-0f07b7188bbf" providerId="ADAL" clId="{E0B06629-C91D-4BE8-95AD-9EC04E7F3065}" dt="2024-01-29T11:32:18.089" v="12" actId="1076"/>
          <ac:picMkLst>
            <pc:docMk/>
            <pc:sldMk cId="3085301049" sldId="333"/>
            <ac:picMk id="3" creationId="{2AE1866B-2ECC-F826-77E5-8E5AB1B43EE9}"/>
          </ac:picMkLst>
        </pc:picChg>
      </pc:sldChg>
      <pc:sldChg chg="addSp delSp modSp mod delAnim modAnim">
        <pc:chgData name="Sergio Miguel" userId="09a8c75f-ff7f-4676-955b-0f07b7188bbf" providerId="ADAL" clId="{E0B06629-C91D-4BE8-95AD-9EC04E7F3065}" dt="2024-01-29T11:31:51.289" v="8" actId="1076"/>
        <pc:sldMkLst>
          <pc:docMk/>
          <pc:sldMk cId="831031734" sldId="334"/>
        </pc:sldMkLst>
        <pc:picChg chg="del">
          <ac:chgData name="Sergio Miguel" userId="09a8c75f-ff7f-4676-955b-0f07b7188bbf" providerId="ADAL" clId="{E0B06629-C91D-4BE8-95AD-9EC04E7F3065}" dt="2024-01-29T11:31:25.070" v="4" actId="478"/>
          <ac:picMkLst>
            <pc:docMk/>
            <pc:sldMk cId="831031734" sldId="334"/>
            <ac:picMk id="2" creationId="{93A22EF3-236B-2A4F-0F37-D13E20E1CDF7}"/>
          </ac:picMkLst>
        </pc:picChg>
        <pc:picChg chg="add mod">
          <ac:chgData name="Sergio Miguel" userId="09a8c75f-ff7f-4676-955b-0f07b7188bbf" providerId="ADAL" clId="{E0B06629-C91D-4BE8-95AD-9EC04E7F3065}" dt="2024-01-29T11:31:51.289" v="8" actId="1076"/>
          <ac:picMkLst>
            <pc:docMk/>
            <pc:sldMk cId="831031734" sldId="334"/>
            <ac:picMk id="3" creationId="{DFA151B0-F6F5-1A13-5C40-67A9F6CA6AEC}"/>
          </ac:picMkLst>
        </pc:picChg>
      </pc:sldChg>
      <pc:sldChg chg="addSp delSp modSp mod delAnim modAnim">
        <pc:chgData name="Sergio Miguel" userId="09a8c75f-ff7f-4676-955b-0f07b7188bbf" providerId="ADAL" clId="{E0B06629-C91D-4BE8-95AD-9EC04E7F3065}" dt="2024-01-29T11:32:42.443" v="18" actId="1076"/>
        <pc:sldMkLst>
          <pc:docMk/>
          <pc:sldMk cId="2115171852" sldId="335"/>
        </pc:sldMkLst>
        <pc:picChg chg="add mod">
          <ac:chgData name="Sergio Miguel" userId="09a8c75f-ff7f-4676-955b-0f07b7188bbf" providerId="ADAL" clId="{E0B06629-C91D-4BE8-95AD-9EC04E7F3065}" dt="2024-01-29T11:32:42.443" v="18" actId="1076"/>
          <ac:picMkLst>
            <pc:docMk/>
            <pc:sldMk cId="2115171852" sldId="335"/>
            <ac:picMk id="2" creationId="{718A062E-973C-D89C-7A92-D879157A251D}"/>
          </ac:picMkLst>
        </pc:picChg>
        <pc:picChg chg="del mod">
          <ac:chgData name="Sergio Miguel" userId="09a8c75f-ff7f-4676-955b-0f07b7188bbf" providerId="ADAL" clId="{E0B06629-C91D-4BE8-95AD-9EC04E7F3065}" dt="2024-01-29T11:32:21.214" v="14" actId="478"/>
          <ac:picMkLst>
            <pc:docMk/>
            <pc:sldMk cId="2115171852" sldId="335"/>
            <ac:picMk id="3" creationId="{0D2C1EA4-98B2-4A75-DFAD-BA967464A947}"/>
          </ac:picMkLst>
        </pc:picChg>
      </pc:sldChg>
      <pc:sldChg chg="addSp delSp modSp mod delAnim modAnim">
        <pc:chgData name="Sergio Miguel" userId="09a8c75f-ff7f-4676-955b-0f07b7188bbf" providerId="ADAL" clId="{E0B06629-C91D-4BE8-95AD-9EC04E7F3065}" dt="2024-01-29T11:33:09.210" v="22" actId="1076"/>
        <pc:sldMkLst>
          <pc:docMk/>
          <pc:sldMk cId="3721294215" sldId="336"/>
        </pc:sldMkLst>
        <pc:picChg chg="del">
          <ac:chgData name="Sergio Miguel" userId="09a8c75f-ff7f-4676-955b-0f07b7188bbf" providerId="ADAL" clId="{E0B06629-C91D-4BE8-95AD-9EC04E7F3065}" dt="2024-01-29T11:32:45.430" v="19" actId="478"/>
          <ac:picMkLst>
            <pc:docMk/>
            <pc:sldMk cId="3721294215" sldId="336"/>
            <ac:picMk id="2" creationId="{3BC3C14A-8FB6-B6F3-F36E-733BB46AC087}"/>
          </ac:picMkLst>
        </pc:picChg>
        <pc:picChg chg="add mod">
          <ac:chgData name="Sergio Miguel" userId="09a8c75f-ff7f-4676-955b-0f07b7188bbf" providerId="ADAL" clId="{E0B06629-C91D-4BE8-95AD-9EC04E7F3065}" dt="2024-01-29T11:33:09.210" v="22" actId="1076"/>
          <ac:picMkLst>
            <pc:docMk/>
            <pc:sldMk cId="3721294215" sldId="336"/>
            <ac:picMk id="3" creationId="{6C22CFAB-AA06-F745-B648-917458C9A96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1FE210-F350-FB48-95DA-A0B7F8205F0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85DA15A-1025-E02F-A68F-10C3E168D4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0621F9F-BE84-FB51-79DD-A0FE690B0F5E}"/>
              </a:ext>
            </a:extLst>
          </p:cNvPr>
          <p:cNvSpPr>
            <a:spLocks noGrp="1"/>
          </p:cNvSpPr>
          <p:nvPr>
            <p:ph type="dt" sz="half" idx="10"/>
          </p:nvPr>
        </p:nvSpPr>
        <p:spPr/>
        <p:txBody>
          <a:bodyPr/>
          <a:lstStyle/>
          <a:p>
            <a:fld id="{5B0E9E15-DBF2-4A3A-B150-926211754F4A}" type="datetimeFigureOut">
              <a:rPr lang="es-ES" smtClean="0"/>
              <a:t>29/01/2024</a:t>
            </a:fld>
            <a:endParaRPr lang="es-ES"/>
          </a:p>
        </p:txBody>
      </p:sp>
      <p:sp>
        <p:nvSpPr>
          <p:cNvPr id="5" name="Marcador de pie de página 4">
            <a:extLst>
              <a:ext uri="{FF2B5EF4-FFF2-40B4-BE49-F238E27FC236}">
                <a16:creationId xmlns:a16="http://schemas.microsoft.com/office/drawing/2014/main" id="{960BF66A-38F6-62E0-4B5B-8595CDED0E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92AA92B-F4CE-17BA-A91E-495F2821EBD8}"/>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318669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1F3E40-0DC7-2F06-766B-93F8B08C2B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9497FA6-207B-15A1-3BC6-E662F41CBA8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A0B960-F85A-CAAC-8AD2-E186CAAFDDF3}"/>
              </a:ext>
            </a:extLst>
          </p:cNvPr>
          <p:cNvSpPr>
            <a:spLocks noGrp="1"/>
          </p:cNvSpPr>
          <p:nvPr>
            <p:ph type="dt" sz="half" idx="10"/>
          </p:nvPr>
        </p:nvSpPr>
        <p:spPr/>
        <p:txBody>
          <a:bodyPr/>
          <a:lstStyle/>
          <a:p>
            <a:fld id="{5B0E9E15-DBF2-4A3A-B150-926211754F4A}" type="datetimeFigureOut">
              <a:rPr lang="es-ES" smtClean="0"/>
              <a:t>29/01/2024</a:t>
            </a:fld>
            <a:endParaRPr lang="es-ES"/>
          </a:p>
        </p:txBody>
      </p:sp>
      <p:sp>
        <p:nvSpPr>
          <p:cNvPr id="5" name="Marcador de pie de página 4">
            <a:extLst>
              <a:ext uri="{FF2B5EF4-FFF2-40B4-BE49-F238E27FC236}">
                <a16:creationId xmlns:a16="http://schemas.microsoft.com/office/drawing/2014/main" id="{2B78ED39-F5A9-2398-1840-C4DE9A127B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0C41BC6-C77C-50B1-B17C-4783B6D9BF84}"/>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245167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F286C1-BF32-ED4E-A2DE-A811DA2F9C0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7985B7-5F13-0711-2D84-37D252C2769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CAD1B7-5609-1DC7-1530-C83D909C8F60}"/>
              </a:ext>
            </a:extLst>
          </p:cNvPr>
          <p:cNvSpPr>
            <a:spLocks noGrp="1"/>
          </p:cNvSpPr>
          <p:nvPr>
            <p:ph type="dt" sz="half" idx="10"/>
          </p:nvPr>
        </p:nvSpPr>
        <p:spPr/>
        <p:txBody>
          <a:bodyPr/>
          <a:lstStyle/>
          <a:p>
            <a:fld id="{5B0E9E15-DBF2-4A3A-B150-926211754F4A}" type="datetimeFigureOut">
              <a:rPr lang="es-ES" smtClean="0"/>
              <a:t>29/01/2024</a:t>
            </a:fld>
            <a:endParaRPr lang="es-ES"/>
          </a:p>
        </p:txBody>
      </p:sp>
      <p:sp>
        <p:nvSpPr>
          <p:cNvPr id="5" name="Marcador de pie de página 4">
            <a:extLst>
              <a:ext uri="{FF2B5EF4-FFF2-40B4-BE49-F238E27FC236}">
                <a16:creationId xmlns:a16="http://schemas.microsoft.com/office/drawing/2014/main" id="{72198A94-1FE1-D378-2862-68A330B3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0B1349-E108-2E01-5616-E10560E9361C}"/>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342655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1/29/2024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452512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1/29/2024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0337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1/29/2024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060176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1/29/2024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889983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1/29/2024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264970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1/29/2024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779606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1/29/2024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796263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1/29/2024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83829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5C630-03E9-1197-6B68-7CFBC3958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B836974-F75C-E4AB-56C8-E5D6301BC3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28CB24A-1A5A-ECF4-AAF1-F43EFA1C6F31}"/>
              </a:ext>
            </a:extLst>
          </p:cNvPr>
          <p:cNvSpPr>
            <a:spLocks noGrp="1"/>
          </p:cNvSpPr>
          <p:nvPr>
            <p:ph type="dt" sz="half" idx="10"/>
          </p:nvPr>
        </p:nvSpPr>
        <p:spPr/>
        <p:txBody>
          <a:bodyPr/>
          <a:lstStyle/>
          <a:p>
            <a:fld id="{5B0E9E15-DBF2-4A3A-B150-926211754F4A}" type="datetimeFigureOut">
              <a:rPr lang="es-ES" smtClean="0"/>
              <a:t>29/01/2024</a:t>
            </a:fld>
            <a:endParaRPr lang="es-ES"/>
          </a:p>
        </p:txBody>
      </p:sp>
      <p:sp>
        <p:nvSpPr>
          <p:cNvPr id="5" name="Marcador de pie de página 4">
            <a:extLst>
              <a:ext uri="{FF2B5EF4-FFF2-40B4-BE49-F238E27FC236}">
                <a16:creationId xmlns:a16="http://schemas.microsoft.com/office/drawing/2014/main" id="{8D7ECA35-2A80-4B00-F8CD-7F05128C68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5D30845-7DD8-ABDD-E5FE-C3A1630C49B1}"/>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2013013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1/29/2024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550498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1/29/2024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545926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1/29/2024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92776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CE4B3-FF09-EDE3-335B-55CF2D4F446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2400EC1-1DB7-EDB9-630C-E22A7A083F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6D006B-7552-0253-1285-C91580BE0B3B}"/>
              </a:ext>
            </a:extLst>
          </p:cNvPr>
          <p:cNvSpPr>
            <a:spLocks noGrp="1"/>
          </p:cNvSpPr>
          <p:nvPr>
            <p:ph type="dt" sz="half" idx="10"/>
          </p:nvPr>
        </p:nvSpPr>
        <p:spPr/>
        <p:txBody>
          <a:bodyPr/>
          <a:lstStyle/>
          <a:p>
            <a:fld id="{5B0E9E15-DBF2-4A3A-B150-926211754F4A}" type="datetimeFigureOut">
              <a:rPr lang="es-ES" smtClean="0"/>
              <a:t>29/01/2024</a:t>
            </a:fld>
            <a:endParaRPr lang="es-ES"/>
          </a:p>
        </p:txBody>
      </p:sp>
      <p:sp>
        <p:nvSpPr>
          <p:cNvPr id="5" name="Marcador de pie de página 4">
            <a:extLst>
              <a:ext uri="{FF2B5EF4-FFF2-40B4-BE49-F238E27FC236}">
                <a16:creationId xmlns:a16="http://schemas.microsoft.com/office/drawing/2014/main" id="{9DDFA94F-9808-485D-E5EB-3A3A6234A0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E4C669-A475-CB3F-2E35-C0AC847344CC}"/>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377500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513FE-4A62-5251-D622-BE4584EB88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63FFF-F671-6661-D053-E12B52BA598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FA98A2D-57EF-7292-9F6C-88B5EB0890F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779FF06-B7C5-2918-E84E-7C7617A7829F}"/>
              </a:ext>
            </a:extLst>
          </p:cNvPr>
          <p:cNvSpPr>
            <a:spLocks noGrp="1"/>
          </p:cNvSpPr>
          <p:nvPr>
            <p:ph type="dt" sz="half" idx="10"/>
          </p:nvPr>
        </p:nvSpPr>
        <p:spPr/>
        <p:txBody>
          <a:bodyPr/>
          <a:lstStyle/>
          <a:p>
            <a:fld id="{5B0E9E15-DBF2-4A3A-B150-926211754F4A}" type="datetimeFigureOut">
              <a:rPr lang="es-ES" smtClean="0"/>
              <a:t>29/01/2024</a:t>
            </a:fld>
            <a:endParaRPr lang="es-ES"/>
          </a:p>
        </p:txBody>
      </p:sp>
      <p:sp>
        <p:nvSpPr>
          <p:cNvPr id="6" name="Marcador de pie de página 5">
            <a:extLst>
              <a:ext uri="{FF2B5EF4-FFF2-40B4-BE49-F238E27FC236}">
                <a16:creationId xmlns:a16="http://schemas.microsoft.com/office/drawing/2014/main" id="{8BEDA3FF-2EE6-BD41-A159-6AD7CD0DF9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0852EB0-CBD7-38F8-8D20-D69FFAA68573}"/>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366672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5D9DF-CA34-3CCC-BFDA-5413034B16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1DF9A59-F341-F9F3-0422-EFDDFBF82E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D02786D-FC03-97A5-1850-1626678A905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BA7DB3A-9780-49EF-F70B-8505B53C9C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89B7E03-0CC1-8D6B-2724-86E3A81666B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F977386-A9D0-D047-8BC6-2BB1492B4AB0}"/>
              </a:ext>
            </a:extLst>
          </p:cNvPr>
          <p:cNvSpPr>
            <a:spLocks noGrp="1"/>
          </p:cNvSpPr>
          <p:nvPr>
            <p:ph type="dt" sz="half" idx="10"/>
          </p:nvPr>
        </p:nvSpPr>
        <p:spPr/>
        <p:txBody>
          <a:bodyPr/>
          <a:lstStyle/>
          <a:p>
            <a:fld id="{5B0E9E15-DBF2-4A3A-B150-926211754F4A}" type="datetimeFigureOut">
              <a:rPr lang="es-ES" smtClean="0"/>
              <a:t>29/01/2024</a:t>
            </a:fld>
            <a:endParaRPr lang="es-ES"/>
          </a:p>
        </p:txBody>
      </p:sp>
      <p:sp>
        <p:nvSpPr>
          <p:cNvPr id="8" name="Marcador de pie de página 7">
            <a:extLst>
              <a:ext uri="{FF2B5EF4-FFF2-40B4-BE49-F238E27FC236}">
                <a16:creationId xmlns:a16="http://schemas.microsoft.com/office/drawing/2014/main" id="{C789F4E7-4427-0C0C-EA5D-1B862CC5B93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48DA9DC-134E-CB47-356D-DDF0CF2B63DD}"/>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232731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F75E-231A-8C83-5816-E268753CFDB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DEE52B0-ACCA-A970-AB2C-BEA4AD71F427}"/>
              </a:ext>
            </a:extLst>
          </p:cNvPr>
          <p:cNvSpPr>
            <a:spLocks noGrp="1"/>
          </p:cNvSpPr>
          <p:nvPr>
            <p:ph type="dt" sz="half" idx="10"/>
          </p:nvPr>
        </p:nvSpPr>
        <p:spPr/>
        <p:txBody>
          <a:bodyPr/>
          <a:lstStyle/>
          <a:p>
            <a:fld id="{5B0E9E15-DBF2-4A3A-B150-926211754F4A}" type="datetimeFigureOut">
              <a:rPr lang="es-ES" smtClean="0"/>
              <a:t>29/01/2024</a:t>
            </a:fld>
            <a:endParaRPr lang="es-ES"/>
          </a:p>
        </p:txBody>
      </p:sp>
      <p:sp>
        <p:nvSpPr>
          <p:cNvPr id="4" name="Marcador de pie de página 3">
            <a:extLst>
              <a:ext uri="{FF2B5EF4-FFF2-40B4-BE49-F238E27FC236}">
                <a16:creationId xmlns:a16="http://schemas.microsoft.com/office/drawing/2014/main" id="{4CD21CCB-B012-8F2E-5F42-93C8164D987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74149B2-89F2-3135-DFD9-31B27F3F35B6}"/>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314918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E21663-20BE-E614-3BE4-10443D587E4C}"/>
              </a:ext>
            </a:extLst>
          </p:cNvPr>
          <p:cNvSpPr>
            <a:spLocks noGrp="1"/>
          </p:cNvSpPr>
          <p:nvPr>
            <p:ph type="dt" sz="half" idx="10"/>
          </p:nvPr>
        </p:nvSpPr>
        <p:spPr/>
        <p:txBody>
          <a:bodyPr/>
          <a:lstStyle/>
          <a:p>
            <a:fld id="{5B0E9E15-DBF2-4A3A-B150-926211754F4A}" type="datetimeFigureOut">
              <a:rPr lang="es-ES" smtClean="0"/>
              <a:t>29/01/2024</a:t>
            </a:fld>
            <a:endParaRPr lang="es-ES"/>
          </a:p>
        </p:txBody>
      </p:sp>
      <p:sp>
        <p:nvSpPr>
          <p:cNvPr id="3" name="Marcador de pie de página 2">
            <a:extLst>
              <a:ext uri="{FF2B5EF4-FFF2-40B4-BE49-F238E27FC236}">
                <a16:creationId xmlns:a16="http://schemas.microsoft.com/office/drawing/2014/main" id="{913A90CF-C32A-F7EE-EB36-832A6FBD334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DF0A07-1CB5-6187-8607-E56978ACDA99}"/>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272522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2F852B-F6B6-CFB4-F2AC-14E7C01D77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4886C68-E09D-13AA-8E62-186B117A84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C814408-5719-CD04-ADE1-7BE51DC79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6E3D90-4AD4-18E7-1419-5491CEFA0E51}"/>
              </a:ext>
            </a:extLst>
          </p:cNvPr>
          <p:cNvSpPr>
            <a:spLocks noGrp="1"/>
          </p:cNvSpPr>
          <p:nvPr>
            <p:ph type="dt" sz="half" idx="10"/>
          </p:nvPr>
        </p:nvSpPr>
        <p:spPr/>
        <p:txBody>
          <a:bodyPr/>
          <a:lstStyle/>
          <a:p>
            <a:fld id="{5B0E9E15-DBF2-4A3A-B150-926211754F4A}" type="datetimeFigureOut">
              <a:rPr lang="es-ES" smtClean="0"/>
              <a:t>29/01/2024</a:t>
            </a:fld>
            <a:endParaRPr lang="es-ES"/>
          </a:p>
        </p:txBody>
      </p:sp>
      <p:sp>
        <p:nvSpPr>
          <p:cNvPr id="6" name="Marcador de pie de página 5">
            <a:extLst>
              <a:ext uri="{FF2B5EF4-FFF2-40B4-BE49-F238E27FC236}">
                <a16:creationId xmlns:a16="http://schemas.microsoft.com/office/drawing/2014/main" id="{86766BFE-8CE3-6326-403E-0B3D9822C4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7B4BDBA-54A7-9C64-981A-BAF05B986DD8}"/>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164312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383E3B-6E5E-F2FB-3F83-6E9810A086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E2AA06A-DEC2-4420-C8C0-234A417DB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5EC9CA9-01EA-DD23-BFD2-70513E7C2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F64366-CFE8-8B4B-19FC-78EC1FD0037F}"/>
              </a:ext>
            </a:extLst>
          </p:cNvPr>
          <p:cNvSpPr>
            <a:spLocks noGrp="1"/>
          </p:cNvSpPr>
          <p:nvPr>
            <p:ph type="dt" sz="half" idx="10"/>
          </p:nvPr>
        </p:nvSpPr>
        <p:spPr/>
        <p:txBody>
          <a:bodyPr/>
          <a:lstStyle/>
          <a:p>
            <a:fld id="{5B0E9E15-DBF2-4A3A-B150-926211754F4A}" type="datetimeFigureOut">
              <a:rPr lang="es-ES" smtClean="0"/>
              <a:t>29/01/2024</a:t>
            </a:fld>
            <a:endParaRPr lang="es-ES"/>
          </a:p>
        </p:txBody>
      </p:sp>
      <p:sp>
        <p:nvSpPr>
          <p:cNvPr id="6" name="Marcador de pie de página 5">
            <a:extLst>
              <a:ext uri="{FF2B5EF4-FFF2-40B4-BE49-F238E27FC236}">
                <a16:creationId xmlns:a16="http://schemas.microsoft.com/office/drawing/2014/main" id="{A195C317-11FB-74C6-C606-73A14D1348C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50EF1FC-EDA0-2D1E-2C68-6D6C5FAF5F10}"/>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167984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EDCC99-E9F0-FE1E-66E3-FD5760CD2B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CD65D3-30D0-4C7D-51B5-61C98AD73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B545D4-0355-B828-8889-4C85D70D7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E9E15-DBF2-4A3A-B150-926211754F4A}" type="datetimeFigureOut">
              <a:rPr lang="es-ES" smtClean="0"/>
              <a:t>29/01/2024</a:t>
            </a:fld>
            <a:endParaRPr lang="es-ES"/>
          </a:p>
        </p:txBody>
      </p:sp>
      <p:sp>
        <p:nvSpPr>
          <p:cNvPr id="5" name="Marcador de pie de página 4">
            <a:extLst>
              <a:ext uri="{FF2B5EF4-FFF2-40B4-BE49-F238E27FC236}">
                <a16:creationId xmlns:a16="http://schemas.microsoft.com/office/drawing/2014/main" id="{F06F00ED-034B-96D9-DCA0-01DF3C6FCC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B70A59C-C95D-8506-572E-8ED0C70B5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25D35-EF4D-4864-AC3D-EB32B988BB57}" type="slidenum">
              <a:rPr lang="es-ES" smtClean="0"/>
              <a:t>‹Nº›</a:t>
            </a:fld>
            <a:endParaRPr lang="es-ES"/>
          </a:p>
        </p:txBody>
      </p:sp>
    </p:spTree>
    <p:extLst>
      <p:ext uri="{BB962C8B-B14F-4D97-AF65-F5344CB8AC3E}">
        <p14:creationId xmlns:p14="http://schemas.microsoft.com/office/powerpoint/2010/main" val="1908211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1/29/2024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‹Nº›</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75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9.xml"/><Relationship Id="rId1" Type="http://schemas.openxmlformats.org/officeDocument/2006/relationships/video" Target="https://www.youtube.com/embed/ZlhW2ZzxolQ?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9.xml"/><Relationship Id="rId1" Type="http://schemas.openxmlformats.org/officeDocument/2006/relationships/video" Target="https://www.youtube.com/embed/ZaCAW9djat4?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9.xml"/><Relationship Id="rId1" Type="http://schemas.openxmlformats.org/officeDocument/2006/relationships/video" Target="https://www.youtube.com/embed/7q-QS375mpo?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9.xml"/><Relationship Id="rId1" Type="http://schemas.openxmlformats.org/officeDocument/2006/relationships/video" Target="https://www.youtube.com/embed/OsDSGhcIiZA?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9.xml"/><Relationship Id="rId1" Type="http://schemas.openxmlformats.org/officeDocument/2006/relationships/video" Target="https://www.youtube.com/embed/frZY-lyex08?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derosa oración para rezar el Miércoles de Ceniza">
            <a:extLst>
              <a:ext uri="{FF2B5EF4-FFF2-40B4-BE49-F238E27FC236}">
                <a16:creationId xmlns:a16="http://schemas.microsoft.com/office/drawing/2014/main" id="{16297360-94E0-6C3A-C6FB-77AE03330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742606" cy="69022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legio Santa Maria del Pilar Marianistas - Santa María del Pilar -  Marianistas">
            <a:extLst>
              <a:ext uri="{FF2B5EF4-FFF2-40B4-BE49-F238E27FC236}">
                <a16:creationId xmlns:a16="http://schemas.microsoft.com/office/drawing/2014/main" id="{8A9AAFC8-01FE-DB89-702C-8B9823496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1703" y="182198"/>
            <a:ext cx="863221" cy="86322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39B48840-1285-F892-3390-ACFEE39707CA}"/>
              </a:ext>
            </a:extLst>
          </p:cNvPr>
          <p:cNvSpPr/>
          <p:nvPr/>
        </p:nvSpPr>
        <p:spPr>
          <a:xfrm>
            <a:off x="7839361" y="1761156"/>
            <a:ext cx="3952569" cy="1484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accent1">
                    <a:lumMod val="50000"/>
                  </a:schemeClr>
                </a:solidFill>
                <a:latin typeface="Arial Narrow" panose="020B0606020202030204" pitchFamily="34" charset="0"/>
              </a:rPr>
              <a:t>Miércoles de ceniza</a:t>
            </a:r>
          </a:p>
          <a:p>
            <a:pPr algn="ctr"/>
            <a:r>
              <a:rPr lang="es-ES" sz="1600">
                <a:solidFill>
                  <a:schemeClr val="accent1">
                    <a:lumMod val="50000"/>
                  </a:schemeClr>
                </a:solidFill>
                <a:latin typeface="Arial Narrow" panose="020B0606020202030204" pitchFamily="34" charset="0"/>
              </a:rPr>
              <a:t>Marianistas</a:t>
            </a:r>
            <a:endParaRPr lang="es-ES" sz="1600" dirty="0">
              <a:solidFill>
                <a:schemeClr val="accent1">
                  <a:lumMod val="50000"/>
                </a:schemeClr>
              </a:solidFill>
              <a:latin typeface="Arial Narrow" panose="020B0606020202030204" pitchFamily="34" charset="0"/>
            </a:endParaRPr>
          </a:p>
        </p:txBody>
      </p:sp>
      <p:sp>
        <p:nvSpPr>
          <p:cNvPr id="10" name="Rectángulo 9">
            <a:extLst>
              <a:ext uri="{FF2B5EF4-FFF2-40B4-BE49-F238E27FC236}">
                <a16:creationId xmlns:a16="http://schemas.microsoft.com/office/drawing/2014/main" id="{84A51049-5358-7147-9BAC-67EE2CC42006}"/>
              </a:ext>
            </a:extLst>
          </p:cNvPr>
          <p:cNvSpPr/>
          <p:nvPr/>
        </p:nvSpPr>
        <p:spPr>
          <a:xfrm>
            <a:off x="7256207" y="897935"/>
            <a:ext cx="5147188" cy="1484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600" b="1" dirty="0">
                <a:solidFill>
                  <a:schemeClr val="accent1">
                    <a:lumMod val="50000"/>
                  </a:schemeClr>
                </a:solidFill>
                <a:latin typeface="Arial Narrow" panose="020B0606020202030204" pitchFamily="34" charset="0"/>
              </a:rPr>
              <a:t>INTERIOR</a:t>
            </a:r>
          </a:p>
        </p:txBody>
      </p:sp>
    </p:spTree>
    <p:extLst>
      <p:ext uri="{BB962C8B-B14F-4D97-AF65-F5344CB8AC3E}">
        <p14:creationId xmlns:p14="http://schemas.microsoft.com/office/powerpoint/2010/main" val="1186462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F20C217-5363-4E5F-A2CC-DE79D59F58E9}"/>
              </a:ext>
            </a:extLst>
          </p:cNvPr>
          <p:cNvSpPr txBox="1"/>
          <p:nvPr/>
        </p:nvSpPr>
        <p:spPr>
          <a:xfrm>
            <a:off x="5418161" y="443566"/>
            <a:ext cx="5445457"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CUARESMA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Hemos pedido a un religioso marianista que nos ayude a comprender y vivir mejor la cuaresma, desde su experiencia cotidiana, desde su interior. ¿Qué le preguntarías, si tuvieras ocasión? ¿Cuál es tu pregunta más importante en estos momentos, esa que llevas dentro y no sabes muy bien a quién hacer? A lo mejor escuchas algo interesante que te da pistas. ¡Atención!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p:txBody>
      </p:sp>
      <p:pic>
        <p:nvPicPr>
          <p:cNvPr id="2050" name="Picture 2" descr="La falta de interioridad del hombre moderno. Por el P. Alfredo Saénz">
            <a:extLst>
              <a:ext uri="{FF2B5EF4-FFF2-40B4-BE49-F238E27FC236}">
                <a16:creationId xmlns:a16="http://schemas.microsoft.com/office/drawing/2014/main" id="{CA0D1011-3009-820F-802E-4229B1393A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958" r="10724"/>
          <a:stretch/>
        </p:blipFill>
        <p:spPr bwMode="auto">
          <a:xfrm>
            <a:off x="-285750" y="1255130"/>
            <a:ext cx="4164576" cy="586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882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F20C217-5363-4E5F-A2CC-DE79D59F58E9}"/>
              </a:ext>
            </a:extLst>
          </p:cNvPr>
          <p:cNvSpPr txBox="1"/>
          <p:nvPr/>
        </p:nvSpPr>
        <p:spPr>
          <a:xfrm>
            <a:off x="5445457" y="337710"/>
            <a:ext cx="5445457"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Del evangelio de Mateo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Así que, cuando des limosna no mandes tocar la trompeta delante de ti, como hacen los hipócritas en las sinagogas y en las calles, para ganar la estima de los hombres; os digo de verdad: ya tienen su recompensa. En cambio, cuando tú des limosna, que tu mano izquierda no sepa qué hace tu mano derecha, para que tu limosna quede oculta, y tu Padre, que en lo oculto, te premiará. </a:t>
            </a:r>
          </a:p>
        </p:txBody>
      </p:sp>
      <p:pic>
        <p:nvPicPr>
          <p:cNvPr id="45058" name="Picture 2" descr="Que no sepa tu mano derecha lo que hace la izquierda">
            <a:extLst>
              <a:ext uri="{FF2B5EF4-FFF2-40B4-BE49-F238E27FC236}">
                <a16:creationId xmlns:a16="http://schemas.microsoft.com/office/drawing/2014/main" id="{06109803-2BCA-4A10-99D5-54C61B70D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99459" y="1911840"/>
            <a:ext cx="5616073" cy="421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593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74F5C8F-AD29-EBE3-70C5-FA88B8A1F747}"/>
              </a:ext>
            </a:extLst>
          </p:cNvPr>
          <p:cNvSpPr/>
          <p:nvPr/>
        </p:nvSpPr>
        <p:spPr>
          <a:xfrm>
            <a:off x="134028" y="0"/>
            <a:ext cx="16523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6600" dirty="0">
                <a:latin typeface="Arial Narrow" panose="020B0606020202030204" pitchFamily="34" charset="0"/>
              </a:rPr>
              <a:t>limosna</a:t>
            </a:r>
          </a:p>
        </p:txBody>
      </p:sp>
      <p:pic>
        <p:nvPicPr>
          <p:cNvPr id="3" name="Elementos multimedia en línea 2" title="3ESO 3 Ceniza">
            <a:hlinkClick r:id="" action="ppaction://media"/>
            <a:extLst>
              <a:ext uri="{FF2B5EF4-FFF2-40B4-BE49-F238E27FC236}">
                <a16:creationId xmlns:a16="http://schemas.microsoft.com/office/drawing/2014/main" id="{2AE1866B-2ECC-F826-77E5-8E5AB1B43EE9}"/>
              </a:ext>
            </a:extLst>
          </p:cNvPr>
          <p:cNvPicPr>
            <a:picLocks noRot="1" noChangeAspect="1"/>
          </p:cNvPicPr>
          <p:nvPr>
            <a:videoFile r:link="rId1"/>
          </p:nvPr>
        </p:nvPicPr>
        <p:blipFill>
          <a:blip r:embed="rId3"/>
          <a:stretch>
            <a:fillRect/>
          </a:stretch>
        </p:blipFill>
        <p:spPr>
          <a:xfrm>
            <a:off x="2854802" y="888487"/>
            <a:ext cx="9000000" cy="5081025"/>
          </a:xfrm>
          <a:prstGeom prst="rect">
            <a:avLst/>
          </a:prstGeom>
        </p:spPr>
      </p:pic>
    </p:spTree>
    <p:extLst>
      <p:ext uri="{BB962C8B-B14F-4D97-AF65-F5344CB8AC3E}">
        <p14:creationId xmlns:p14="http://schemas.microsoft.com/office/powerpoint/2010/main" val="308530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F20C217-5363-4E5F-A2CC-DE79D59F58E9}"/>
              </a:ext>
            </a:extLst>
          </p:cNvPr>
          <p:cNvSpPr txBox="1"/>
          <p:nvPr/>
        </p:nvSpPr>
        <p:spPr>
          <a:xfrm>
            <a:off x="5418161" y="443566"/>
            <a:ext cx="5445457"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dirty="0">
                <a:solidFill>
                  <a:srgbClr val="000000"/>
                </a:solidFill>
                <a:latin typeface="Arial Narrow" panose="020B0606020202030204" pitchFamily="34" charset="0"/>
              </a:rPr>
              <a:t>MIRAR AL OTRO</a:t>
            </a:r>
            <a:endPar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En el tiempo de cuaresma, para cuidarnos y crecer, miramos a los demás. ¿A todos? A todos. Pero especialmente a quienes más necesitan de nuestra cercanía, de nuestro apoyo, de nuestra generosidad. ¿Qué tienes tú, dentro de ti y con lo valioso que eres, que puedas compartir? ¿Ya has vivido lo mucho que nos alegra vivir desde la gratuidad, desde lo interior y hacia los demás?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p:txBody>
      </p:sp>
      <p:pic>
        <p:nvPicPr>
          <p:cNvPr id="3074" name="Picture 2" descr="Compartir">
            <a:extLst>
              <a:ext uri="{FF2B5EF4-FFF2-40B4-BE49-F238E27FC236}">
                <a16:creationId xmlns:a16="http://schemas.microsoft.com/office/drawing/2014/main" id="{BA73D985-4CFB-52A9-4371-F7250049B8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37" r="29249"/>
          <a:stretch/>
        </p:blipFill>
        <p:spPr bwMode="auto">
          <a:xfrm>
            <a:off x="0" y="1275182"/>
            <a:ext cx="3878826" cy="57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855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F20C217-5363-4E5F-A2CC-DE79D59F58E9}"/>
              </a:ext>
            </a:extLst>
          </p:cNvPr>
          <p:cNvSpPr txBox="1"/>
          <p:nvPr/>
        </p:nvSpPr>
        <p:spPr>
          <a:xfrm>
            <a:off x="5332436" y="223837"/>
            <a:ext cx="5445457"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Del evangelio de Mateo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Y cuando recéis no seáis como los hipócritas, que son amigos de rezar de pie en las sinagogas y en las esquinas de las plazas para exhibirse ante los hombres; os digo de verdad: ya tienen su recompensa. En cambio, tú, cuando reces, entra en tu habitación, y, después de cerrar la puerta, reza a tu Padre, que ve lo oculto; y tu Padre, que ve lo oculto, te premiará. </a:t>
            </a:r>
          </a:p>
        </p:txBody>
      </p:sp>
      <p:pic>
        <p:nvPicPr>
          <p:cNvPr id="44036" name="Picture 4" descr="Tu Padre que ve en lo secreto te recompensará en público | Reflexión  cristiana">
            <a:extLst>
              <a:ext uri="{FF2B5EF4-FFF2-40B4-BE49-F238E27FC236}">
                <a16:creationId xmlns:a16="http://schemas.microsoft.com/office/drawing/2014/main" id="{93DC7CA0-DB2B-4512-BD2E-864C7A8F80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5929"/>
          <a:stretch/>
        </p:blipFill>
        <p:spPr bwMode="auto">
          <a:xfrm>
            <a:off x="-309563" y="635860"/>
            <a:ext cx="4281488" cy="638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38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6873F81-6947-32B6-89D4-0676A8ADB757}"/>
              </a:ext>
            </a:extLst>
          </p:cNvPr>
          <p:cNvSpPr/>
          <p:nvPr/>
        </p:nvSpPr>
        <p:spPr>
          <a:xfrm>
            <a:off x="134028" y="0"/>
            <a:ext cx="16523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6600" dirty="0">
                <a:latin typeface="Arial Narrow" panose="020B0606020202030204" pitchFamily="34" charset="0"/>
              </a:rPr>
              <a:t>oración</a:t>
            </a:r>
          </a:p>
        </p:txBody>
      </p:sp>
      <p:pic>
        <p:nvPicPr>
          <p:cNvPr id="2" name="Elementos multimedia en línea 1" title="3ESO 4 Ceniza">
            <a:hlinkClick r:id="" action="ppaction://media"/>
            <a:extLst>
              <a:ext uri="{FF2B5EF4-FFF2-40B4-BE49-F238E27FC236}">
                <a16:creationId xmlns:a16="http://schemas.microsoft.com/office/drawing/2014/main" id="{718A062E-973C-D89C-7A92-D879157A251D}"/>
              </a:ext>
            </a:extLst>
          </p:cNvPr>
          <p:cNvPicPr>
            <a:picLocks noRot="1" noChangeAspect="1"/>
          </p:cNvPicPr>
          <p:nvPr>
            <a:videoFile r:link="rId1"/>
          </p:nvPr>
        </p:nvPicPr>
        <p:blipFill>
          <a:blip r:embed="rId3"/>
          <a:stretch>
            <a:fillRect/>
          </a:stretch>
        </p:blipFill>
        <p:spPr>
          <a:xfrm>
            <a:off x="2896054" y="888487"/>
            <a:ext cx="9000000" cy="5081025"/>
          </a:xfrm>
          <a:prstGeom prst="rect">
            <a:avLst/>
          </a:prstGeom>
        </p:spPr>
      </p:pic>
    </p:spTree>
    <p:extLst>
      <p:ext uri="{BB962C8B-B14F-4D97-AF65-F5344CB8AC3E}">
        <p14:creationId xmlns:p14="http://schemas.microsoft.com/office/powerpoint/2010/main" val="211517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ream episode 211023 ORACION Y VIDA - Silencio 161022 by Radio Paz 830am  Miami podcast | Listen online for free on SoundCloud">
            <a:extLst>
              <a:ext uri="{FF2B5EF4-FFF2-40B4-BE49-F238E27FC236}">
                <a16:creationId xmlns:a16="http://schemas.microsoft.com/office/drawing/2014/main" id="{4C949A84-04BA-68FE-C39B-7D5BA46FD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349" y="1275181"/>
            <a:ext cx="5719175" cy="571917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F20C217-5363-4E5F-A2CC-DE79D59F58E9}"/>
              </a:ext>
            </a:extLst>
          </p:cNvPr>
          <p:cNvSpPr txBox="1"/>
          <p:nvPr/>
        </p:nvSpPr>
        <p:spPr>
          <a:xfrm>
            <a:off x="5418161" y="443566"/>
            <a:ext cx="5445457" cy="6370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dirty="0">
                <a:solidFill>
                  <a:srgbClr val="000000"/>
                </a:solidFill>
                <a:latin typeface="Arial Narrow" panose="020B0606020202030204" pitchFamily="34" charset="0"/>
              </a:rPr>
              <a:t>¿CÓMO TE VES?</a:t>
            </a:r>
            <a:endPar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¡Cuántas veces, para conocernos, necesitamos este tiempo tranquilo de búsqueda, de silencio, de reflexión, de oración, de soledad! ¡Cuántas veces lo necesitamos para ver más lejos, para aclararnos, para nutrir lo profundo, para conocernos incluso! ¡Cuántas y cuántas! Siempre lo necesitaremos en la vida para no andar perdidos por el mundo y encontrarnos a nosotros mismos.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¿En qué momento del día aprovechas para este diálogo interior, de corazón? ¿Hay alguna palabra que se repita mucho en ti?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390366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F20C217-5363-4E5F-A2CC-DE79D59F58E9}"/>
              </a:ext>
            </a:extLst>
          </p:cNvPr>
          <p:cNvSpPr txBox="1"/>
          <p:nvPr/>
        </p:nvSpPr>
        <p:spPr>
          <a:xfrm>
            <a:off x="5418161" y="252412"/>
            <a:ext cx="5445457"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Del evangelio de Mateo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Y cuando ayunéis no pongáis cara triste, como los hipócritas, pues se estropean la cara para exhibirse ante los hombres como ayunadores. Os digo de verdad: ya tienen su recompensa. En cambio, tú, cuando ayunes, perfúmate la cabeza y lávate la cara, para no exhibirte ante los hombres como ayunador, sino ante tu Padre que está en lo escondido; y tu Padre, que ve en lo escondido, te premiará. </a:t>
            </a:r>
          </a:p>
        </p:txBody>
      </p:sp>
      <p:pic>
        <p:nvPicPr>
          <p:cNvPr id="43012" name="Picture 4" descr="El Ayuno y el Sacrificio – Diocesan">
            <a:extLst>
              <a:ext uri="{FF2B5EF4-FFF2-40B4-BE49-F238E27FC236}">
                <a16:creationId xmlns:a16="http://schemas.microsoft.com/office/drawing/2014/main" id="{BA356001-077F-4C11-B0EB-D50271BC37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353" t="11425" r="10106"/>
          <a:stretch/>
        </p:blipFill>
        <p:spPr bwMode="auto">
          <a:xfrm>
            <a:off x="0" y="1287244"/>
            <a:ext cx="3943350" cy="557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224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D6C9846-4FC8-6FC2-BBEA-3E4AC7E6529F}"/>
              </a:ext>
            </a:extLst>
          </p:cNvPr>
          <p:cNvSpPr/>
          <p:nvPr/>
        </p:nvSpPr>
        <p:spPr>
          <a:xfrm>
            <a:off x="134028" y="0"/>
            <a:ext cx="16523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6600" dirty="0">
                <a:latin typeface="Arial Narrow" panose="020B0606020202030204" pitchFamily="34" charset="0"/>
              </a:rPr>
              <a:t>ayuno</a:t>
            </a:r>
          </a:p>
        </p:txBody>
      </p:sp>
      <p:pic>
        <p:nvPicPr>
          <p:cNvPr id="3" name="Elementos multimedia en línea 2" title="3ESO 5 Ceniza">
            <a:hlinkClick r:id="" action="ppaction://media"/>
            <a:extLst>
              <a:ext uri="{FF2B5EF4-FFF2-40B4-BE49-F238E27FC236}">
                <a16:creationId xmlns:a16="http://schemas.microsoft.com/office/drawing/2014/main" id="{6C22CFAB-AA06-F745-B648-917458C9A969}"/>
              </a:ext>
            </a:extLst>
          </p:cNvPr>
          <p:cNvPicPr>
            <a:picLocks noRot="1" noChangeAspect="1"/>
          </p:cNvPicPr>
          <p:nvPr>
            <a:videoFile r:link="rId1"/>
          </p:nvPr>
        </p:nvPicPr>
        <p:blipFill>
          <a:blip r:embed="rId3"/>
          <a:stretch>
            <a:fillRect/>
          </a:stretch>
        </p:blipFill>
        <p:spPr>
          <a:xfrm>
            <a:off x="2909804" y="888487"/>
            <a:ext cx="9000000" cy="5081025"/>
          </a:xfrm>
          <a:prstGeom prst="rect">
            <a:avLst/>
          </a:prstGeom>
        </p:spPr>
      </p:pic>
    </p:spTree>
    <p:extLst>
      <p:ext uri="{BB962C8B-B14F-4D97-AF65-F5344CB8AC3E}">
        <p14:creationId xmlns:p14="http://schemas.microsoft.com/office/powerpoint/2010/main" val="372129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ómo debe ayunar un cristiano">
            <a:extLst>
              <a:ext uri="{FF2B5EF4-FFF2-40B4-BE49-F238E27FC236}">
                <a16:creationId xmlns:a16="http://schemas.microsoft.com/office/drawing/2014/main" id="{95A678C8-DB88-0DD5-4602-080126A596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268"/>
          <a:stretch/>
        </p:blipFill>
        <p:spPr bwMode="auto">
          <a:xfrm>
            <a:off x="-4482357" y="1275181"/>
            <a:ext cx="8361183" cy="571917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F20C217-5363-4E5F-A2CC-DE79D59F58E9}"/>
              </a:ext>
            </a:extLst>
          </p:cNvPr>
          <p:cNvSpPr txBox="1"/>
          <p:nvPr/>
        </p:nvSpPr>
        <p:spPr>
          <a:xfrm>
            <a:off x="5418161" y="443566"/>
            <a:ext cx="5445457"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dirty="0">
                <a:solidFill>
                  <a:srgbClr val="000000"/>
                </a:solidFill>
                <a:latin typeface="Arial Narrow" panose="020B0606020202030204" pitchFamily="34" charset="0"/>
              </a:rPr>
              <a:t>¿QUÉ TE SOBRA Y QUÉ COMPARTES?</a:t>
            </a:r>
            <a:endPar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Haz un momento de silencio y revisa tu vida con lo que ha dicho Nano. ¿Qué tienes que quitar, retirar, dejar a un lado en tu vida para que puedas ser tu mismo y se pueda llenar de amor a Dios y al prójimo? ¿Qué es eso que sabes que te sobra y que te estorba para saber quién eres, cómo eres y vivir en plenitud y libertad? ¿Te atreves estos días a “restar” esa parte de ti y “sumar” lo mejor que eres?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307932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5A4568F1-3AAD-825D-CB52-838996320141}"/>
              </a:ext>
            </a:extLst>
          </p:cNvPr>
          <p:cNvGraphicFramePr>
            <a:graphicFrameLocks noGrp="1"/>
          </p:cNvGraphicFramePr>
          <p:nvPr>
            <p:extLst>
              <p:ext uri="{D42A27DB-BD31-4B8C-83A1-F6EECF244321}">
                <p14:modId xmlns:p14="http://schemas.microsoft.com/office/powerpoint/2010/main" val="106389955"/>
              </p:ext>
            </p:extLst>
          </p:nvPr>
        </p:nvGraphicFramePr>
        <p:xfrm>
          <a:off x="149089" y="0"/>
          <a:ext cx="740697" cy="6858000"/>
        </p:xfrm>
        <a:graphic>
          <a:graphicData uri="http://schemas.openxmlformats.org/drawingml/2006/table">
            <a:tbl>
              <a:tblPr firstRow="1" bandRow="1">
                <a:tableStyleId>{5C22544A-7EE6-4342-B048-85BDC9FD1C3A}</a:tableStyleId>
              </a:tblPr>
              <a:tblGrid>
                <a:gridCol w="740697">
                  <a:extLst>
                    <a:ext uri="{9D8B030D-6E8A-4147-A177-3AD203B41FA5}">
                      <a16:colId xmlns:a16="http://schemas.microsoft.com/office/drawing/2014/main" val="3803797931"/>
                    </a:ext>
                  </a:extLst>
                </a:gridCol>
              </a:tblGrid>
              <a:tr h="1714500">
                <a:tc>
                  <a:txBody>
                    <a:bodyPr/>
                    <a:lstStyle/>
                    <a:p>
                      <a:pPr algn="ctr"/>
                      <a:r>
                        <a:rPr lang="es-ES" sz="7200" b="1" dirty="0">
                          <a:ln>
                            <a:solidFill>
                              <a:schemeClr val="tx2"/>
                            </a:solidFill>
                          </a:ln>
                          <a:solidFill>
                            <a:schemeClr val="bg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56486724"/>
                  </a:ext>
                </a:extLst>
              </a:tr>
              <a:tr h="1714500">
                <a:tc>
                  <a:txBody>
                    <a:bodyPr/>
                    <a:lstStyle/>
                    <a:p>
                      <a:pPr algn="ctr"/>
                      <a:r>
                        <a:rPr lang="es-ES" sz="7200" b="1" dirty="0">
                          <a:ln>
                            <a:solidFill>
                              <a:schemeClr val="tx2"/>
                            </a:solidFill>
                          </a:ln>
                          <a:solidFill>
                            <a:schemeClr val="accent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5063882"/>
                  </a:ext>
                </a:extLst>
              </a:tr>
              <a:tr h="1714500">
                <a:tc>
                  <a:txBody>
                    <a:bodyPr/>
                    <a:lstStyle/>
                    <a:p>
                      <a:pPr algn="ctr"/>
                      <a:r>
                        <a:rPr lang="es-ES" sz="7200" b="1" dirty="0">
                          <a:ln>
                            <a:solidFill>
                              <a:schemeClr val="tx2"/>
                            </a:solidFill>
                          </a:ln>
                          <a:solidFill>
                            <a:schemeClr val="accent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884944"/>
                  </a:ext>
                </a:extLst>
              </a:tr>
              <a:tr h="1714500">
                <a:tc>
                  <a:txBody>
                    <a:bodyPr/>
                    <a:lstStyle/>
                    <a:p>
                      <a:pPr algn="ctr"/>
                      <a:r>
                        <a:rPr lang="es-ES" sz="7200" b="1" dirty="0">
                          <a:ln>
                            <a:solidFill>
                              <a:schemeClr val="tx2"/>
                            </a:solidFill>
                          </a:ln>
                          <a:solidFill>
                            <a:schemeClr val="accent1"/>
                          </a:solidFill>
                          <a:latin typeface="Arial Narrow" panose="020B0606020202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077460"/>
                  </a:ext>
                </a:extLst>
              </a:tr>
            </a:tbl>
          </a:graphicData>
        </a:graphic>
      </p:graphicFrame>
      <p:sp>
        <p:nvSpPr>
          <p:cNvPr id="3" name="Rectángulo 2">
            <a:extLst>
              <a:ext uri="{FF2B5EF4-FFF2-40B4-BE49-F238E27FC236}">
                <a16:creationId xmlns:a16="http://schemas.microsoft.com/office/drawing/2014/main" id="{8B43B7BD-9E4A-C1E1-AAD1-14B2F2390BF4}"/>
              </a:ext>
            </a:extLst>
          </p:cNvPr>
          <p:cNvSpPr/>
          <p:nvPr/>
        </p:nvSpPr>
        <p:spPr>
          <a:xfrm>
            <a:off x="1047135" y="250722"/>
            <a:ext cx="10995776" cy="67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5400" b="1" dirty="0">
                <a:solidFill>
                  <a:schemeClr val="accent1">
                    <a:lumMod val="50000"/>
                  </a:schemeClr>
                </a:solidFill>
                <a:latin typeface="Arial Narrow" panose="020B0606020202030204" pitchFamily="34" charset="0"/>
              </a:rPr>
              <a:t>Nos cuestionamos</a:t>
            </a:r>
          </a:p>
        </p:txBody>
      </p:sp>
    </p:spTree>
    <p:extLst>
      <p:ext uri="{BB962C8B-B14F-4D97-AF65-F5344CB8AC3E}">
        <p14:creationId xmlns:p14="http://schemas.microsoft.com/office/powerpoint/2010/main" val="98489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2">
            <a:extLst>
              <a:ext uri="{FF2B5EF4-FFF2-40B4-BE49-F238E27FC236}">
                <a16:creationId xmlns:a16="http://schemas.microsoft.com/office/drawing/2014/main" id="{50DE2A4E-7DDC-CC6D-9A84-9224A8C19F9B}"/>
              </a:ext>
            </a:extLst>
          </p:cNvPr>
          <p:cNvGraphicFramePr>
            <a:graphicFrameLocks noGrp="1"/>
          </p:cNvGraphicFramePr>
          <p:nvPr>
            <p:extLst>
              <p:ext uri="{D42A27DB-BD31-4B8C-83A1-F6EECF244321}">
                <p14:modId xmlns:p14="http://schemas.microsoft.com/office/powerpoint/2010/main" val="3593044522"/>
              </p:ext>
            </p:extLst>
          </p:nvPr>
        </p:nvGraphicFramePr>
        <p:xfrm>
          <a:off x="149089" y="0"/>
          <a:ext cx="740697" cy="6858000"/>
        </p:xfrm>
        <a:graphic>
          <a:graphicData uri="http://schemas.openxmlformats.org/drawingml/2006/table">
            <a:tbl>
              <a:tblPr firstRow="1" bandRow="1">
                <a:tableStyleId>{5C22544A-7EE6-4342-B048-85BDC9FD1C3A}</a:tableStyleId>
              </a:tblPr>
              <a:tblGrid>
                <a:gridCol w="740697">
                  <a:extLst>
                    <a:ext uri="{9D8B030D-6E8A-4147-A177-3AD203B41FA5}">
                      <a16:colId xmlns:a16="http://schemas.microsoft.com/office/drawing/2014/main" val="3803797931"/>
                    </a:ext>
                  </a:extLst>
                </a:gridCol>
              </a:tblGrid>
              <a:tr h="1714500">
                <a:tc>
                  <a:txBody>
                    <a:bodyPr/>
                    <a:lstStyle/>
                    <a:p>
                      <a:pPr algn="ctr"/>
                      <a:r>
                        <a:rPr lang="es-ES" sz="7200" b="1" dirty="0">
                          <a:ln>
                            <a:solidFill>
                              <a:schemeClr val="tx2"/>
                            </a:solidFill>
                          </a:ln>
                          <a:solidFill>
                            <a:schemeClr val="bg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56486724"/>
                  </a:ext>
                </a:extLst>
              </a:tr>
              <a:tr h="1714500">
                <a:tc>
                  <a:txBody>
                    <a:bodyPr/>
                    <a:lstStyle/>
                    <a:p>
                      <a:pPr algn="ctr"/>
                      <a:r>
                        <a:rPr lang="es-ES" sz="7200" b="1" dirty="0">
                          <a:ln>
                            <a:solidFill>
                              <a:schemeClr val="tx2"/>
                            </a:solidFill>
                          </a:ln>
                          <a:solidFill>
                            <a:schemeClr val="bg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115063882"/>
                  </a:ext>
                </a:extLst>
              </a:tr>
              <a:tr h="1714500">
                <a:tc>
                  <a:txBody>
                    <a:bodyPr/>
                    <a:lstStyle/>
                    <a:p>
                      <a:pPr algn="ctr"/>
                      <a:r>
                        <a:rPr lang="es-ES" sz="7200" b="1" dirty="0">
                          <a:ln>
                            <a:solidFill>
                              <a:schemeClr val="tx2"/>
                            </a:solidFill>
                          </a:ln>
                          <a:solidFill>
                            <a:schemeClr val="bg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5884944"/>
                  </a:ext>
                </a:extLst>
              </a:tr>
              <a:tr h="1714500">
                <a:tc>
                  <a:txBody>
                    <a:bodyPr/>
                    <a:lstStyle/>
                    <a:p>
                      <a:pPr algn="ctr"/>
                      <a:r>
                        <a:rPr lang="es-ES" sz="7200" b="1" dirty="0">
                          <a:ln>
                            <a:solidFill>
                              <a:schemeClr val="tx2"/>
                            </a:solidFill>
                          </a:ln>
                          <a:solidFill>
                            <a:schemeClr val="accent1"/>
                          </a:solidFill>
                          <a:latin typeface="Arial Narrow" panose="020B0606020202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077460"/>
                  </a:ext>
                </a:extLst>
              </a:tr>
            </a:tbl>
          </a:graphicData>
        </a:graphic>
      </p:graphicFrame>
      <p:sp>
        <p:nvSpPr>
          <p:cNvPr id="5" name="Rectángulo 4">
            <a:extLst>
              <a:ext uri="{FF2B5EF4-FFF2-40B4-BE49-F238E27FC236}">
                <a16:creationId xmlns:a16="http://schemas.microsoft.com/office/drawing/2014/main" id="{1821A8B8-3E9B-96C2-3875-18556FE84B9C}"/>
              </a:ext>
            </a:extLst>
          </p:cNvPr>
          <p:cNvSpPr/>
          <p:nvPr/>
        </p:nvSpPr>
        <p:spPr>
          <a:xfrm>
            <a:off x="1047135" y="250722"/>
            <a:ext cx="10995776" cy="67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5400" b="1" dirty="0">
                <a:solidFill>
                  <a:schemeClr val="accent1">
                    <a:lumMod val="50000"/>
                  </a:schemeClr>
                </a:solidFill>
                <a:latin typeface="Arial Narrow" panose="020B0606020202030204" pitchFamily="34" charset="0"/>
              </a:rPr>
              <a:t>Imposición de la ceniza</a:t>
            </a:r>
          </a:p>
        </p:txBody>
      </p:sp>
    </p:spTree>
    <p:extLst>
      <p:ext uri="{BB962C8B-B14F-4D97-AF65-F5344CB8AC3E}">
        <p14:creationId xmlns:p14="http://schemas.microsoft.com/office/powerpoint/2010/main" val="199050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2">
            <a:extLst>
              <a:ext uri="{FF2B5EF4-FFF2-40B4-BE49-F238E27FC236}">
                <a16:creationId xmlns:a16="http://schemas.microsoft.com/office/drawing/2014/main" id="{50DE2A4E-7DDC-CC6D-9A84-9224A8C19F9B}"/>
              </a:ext>
            </a:extLst>
          </p:cNvPr>
          <p:cNvGraphicFramePr>
            <a:graphicFrameLocks noGrp="1"/>
          </p:cNvGraphicFramePr>
          <p:nvPr>
            <p:extLst>
              <p:ext uri="{D42A27DB-BD31-4B8C-83A1-F6EECF244321}">
                <p14:modId xmlns:p14="http://schemas.microsoft.com/office/powerpoint/2010/main" val="3619107557"/>
              </p:ext>
            </p:extLst>
          </p:nvPr>
        </p:nvGraphicFramePr>
        <p:xfrm>
          <a:off x="149089" y="0"/>
          <a:ext cx="740697" cy="6858000"/>
        </p:xfrm>
        <a:graphic>
          <a:graphicData uri="http://schemas.openxmlformats.org/drawingml/2006/table">
            <a:tbl>
              <a:tblPr firstRow="1" bandRow="1">
                <a:tableStyleId>{5C22544A-7EE6-4342-B048-85BDC9FD1C3A}</a:tableStyleId>
              </a:tblPr>
              <a:tblGrid>
                <a:gridCol w="740697">
                  <a:extLst>
                    <a:ext uri="{9D8B030D-6E8A-4147-A177-3AD203B41FA5}">
                      <a16:colId xmlns:a16="http://schemas.microsoft.com/office/drawing/2014/main" val="3803797931"/>
                    </a:ext>
                  </a:extLst>
                </a:gridCol>
              </a:tblGrid>
              <a:tr h="1714500">
                <a:tc>
                  <a:txBody>
                    <a:bodyPr/>
                    <a:lstStyle/>
                    <a:p>
                      <a:pPr algn="ctr"/>
                      <a:r>
                        <a:rPr lang="es-ES" sz="7200" b="1" dirty="0">
                          <a:ln>
                            <a:solidFill>
                              <a:schemeClr val="tx2"/>
                            </a:solidFill>
                          </a:ln>
                          <a:solidFill>
                            <a:schemeClr val="bg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56486724"/>
                  </a:ext>
                </a:extLst>
              </a:tr>
              <a:tr h="1714500">
                <a:tc>
                  <a:txBody>
                    <a:bodyPr/>
                    <a:lstStyle/>
                    <a:p>
                      <a:pPr algn="ctr"/>
                      <a:r>
                        <a:rPr lang="es-ES" sz="7200" b="1" dirty="0">
                          <a:ln>
                            <a:solidFill>
                              <a:schemeClr val="tx2"/>
                            </a:solidFill>
                          </a:ln>
                          <a:solidFill>
                            <a:schemeClr val="bg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115063882"/>
                  </a:ext>
                </a:extLst>
              </a:tr>
              <a:tr h="1714500">
                <a:tc>
                  <a:txBody>
                    <a:bodyPr/>
                    <a:lstStyle/>
                    <a:p>
                      <a:pPr algn="ctr"/>
                      <a:r>
                        <a:rPr lang="es-ES" sz="7200" b="1" dirty="0">
                          <a:ln>
                            <a:solidFill>
                              <a:schemeClr val="tx2"/>
                            </a:solidFill>
                          </a:ln>
                          <a:solidFill>
                            <a:schemeClr val="bg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5884944"/>
                  </a:ext>
                </a:extLst>
              </a:tr>
              <a:tr h="1714500">
                <a:tc>
                  <a:txBody>
                    <a:bodyPr/>
                    <a:lstStyle/>
                    <a:p>
                      <a:pPr algn="ctr"/>
                      <a:r>
                        <a:rPr lang="es-ES" sz="7200" b="1" dirty="0">
                          <a:ln>
                            <a:solidFill>
                              <a:schemeClr val="tx2"/>
                            </a:solidFill>
                          </a:ln>
                          <a:solidFill>
                            <a:schemeClr val="bg1"/>
                          </a:solidFill>
                          <a:latin typeface="Arial Narrow" panose="020B0606020202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556077460"/>
                  </a:ext>
                </a:extLst>
              </a:tr>
            </a:tbl>
          </a:graphicData>
        </a:graphic>
      </p:graphicFrame>
      <p:sp>
        <p:nvSpPr>
          <p:cNvPr id="5" name="Rectángulo 4">
            <a:extLst>
              <a:ext uri="{FF2B5EF4-FFF2-40B4-BE49-F238E27FC236}">
                <a16:creationId xmlns:a16="http://schemas.microsoft.com/office/drawing/2014/main" id="{1821A8B8-3E9B-96C2-3875-18556FE84B9C}"/>
              </a:ext>
            </a:extLst>
          </p:cNvPr>
          <p:cNvSpPr/>
          <p:nvPr/>
        </p:nvSpPr>
        <p:spPr>
          <a:xfrm>
            <a:off x="1047135" y="250722"/>
            <a:ext cx="10995776" cy="67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5400" b="1" dirty="0">
                <a:solidFill>
                  <a:schemeClr val="accent1">
                    <a:lumMod val="50000"/>
                  </a:schemeClr>
                </a:solidFill>
                <a:latin typeface="Arial Narrow" panose="020B0606020202030204" pitchFamily="34" charset="0"/>
              </a:rPr>
              <a:t>Cierre</a:t>
            </a:r>
          </a:p>
        </p:txBody>
      </p:sp>
    </p:spTree>
    <p:extLst>
      <p:ext uri="{BB962C8B-B14F-4D97-AF65-F5344CB8AC3E}">
        <p14:creationId xmlns:p14="http://schemas.microsoft.com/office/powerpoint/2010/main" val="2378784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CB328E8-D63A-CE79-6344-528458BBE3AD}"/>
              </a:ext>
            </a:extLst>
          </p:cNvPr>
          <p:cNvSpPr/>
          <p:nvPr/>
        </p:nvSpPr>
        <p:spPr>
          <a:xfrm>
            <a:off x="1192162" y="398204"/>
            <a:ext cx="9854380" cy="3583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a:p>
            <a:pPr algn="just"/>
            <a:r>
              <a:rPr lang="es-ES" sz="2800" b="1" dirty="0">
                <a:solidFill>
                  <a:schemeClr val="accent1">
                    <a:lumMod val="50000"/>
                  </a:schemeClr>
                </a:solidFill>
                <a:latin typeface="Arial Narrow" panose="020B0606020202030204" pitchFamily="34" charset="0"/>
              </a:rPr>
              <a:t>Puedes cerrar los ojos. </a:t>
            </a:r>
          </a:p>
          <a:p>
            <a:pPr algn="just"/>
            <a:r>
              <a:rPr lang="es-ES" sz="2800" b="1" dirty="0">
                <a:solidFill>
                  <a:schemeClr val="accent1">
                    <a:lumMod val="50000"/>
                  </a:schemeClr>
                </a:solidFill>
                <a:latin typeface="Arial Narrow" panose="020B0606020202030204" pitchFamily="34" charset="0"/>
              </a:rPr>
              <a:t>Leeremos unas frases.</a:t>
            </a:r>
          </a:p>
          <a:p>
            <a:pPr algn="just"/>
            <a:r>
              <a:rPr lang="es-ES" sz="2800" b="1" dirty="0">
                <a:solidFill>
                  <a:schemeClr val="accent1">
                    <a:lumMod val="50000"/>
                  </a:schemeClr>
                </a:solidFill>
                <a:latin typeface="Arial Narrow" panose="020B0606020202030204" pitchFamily="34" charset="0"/>
              </a:rPr>
              <a:t>Siente lo que ocurre en ti cuando las escuchas.</a:t>
            </a:r>
          </a:p>
          <a:p>
            <a:pPr algn="just"/>
            <a:endParaRPr lang="es-ES" sz="2800" b="1" dirty="0">
              <a:solidFill>
                <a:schemeClr val="accent1">
                  <a:lumMod val="50000"/>
                </a:schemeClr>
              </a:solidFill>
              <a:latin typeface="Arial Narrow" panose="020B0606020202030204" pitchFamily="34" charset="0"/>
            </a:endParaRPr>
          </a:p>
          <a:p>
            <a:pPr algn="ctr"/>
            <a:endParaRPr lang="es-ES" sz="4000" b="1" dirty="0">
              <a:solidFill>
                <a:schemeClr val="accent1">
                  <a:lumMod val="50000"/>
                </a:schemeClr>
              </a:solidFill>
              <a:latin typeface="Arial Narrow" panose="020B0606020202030204" pitchFamily="34" charset="0"/>
            </a:endParaRPr>
          </a:p>
          <a:p>
            <a:pPr algn="ctr"/>
            <a:endParaRPr lang="es-ES" sz="4000" b="1" dirty="0">
              <a:solidFill>
                <a:schemeClr val="accent1">
                  <a:lumMod val="50000"/>
                </a:schemeClr>
              </a:solidFill>
              <a:latin typeface="Arial Narrow" panose="020B0606020202030204" pitchFamily="34" charset="0"/>
            </a:endParaRPr>
          </a:p>
          <a:p>
            <a:pPr algn="ctr"/>
            <a:r>
              <a:rPr lang="es-ES" sz="4000" b="1" dirty="0">
                <a:solidFill>
                  <a:schemeClr val="accent1">
                    <a:lumMod val="50000"/>
                  </a:schemeClr>
                </a:solidFill>
                <a:latin typeface="Arial Narrow" panose="020B0606020202030204" pitchFamily="34" charset="0"/>
              </a:rPr>
              <a:t>CREE EN LA BUENA NOTICIA </a:t>
            </a: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3805399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CB328E8-D63A-CE79-6344-528458BBE3AD}"/>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a:p>
            <a:pPr algn="just"/>
            <a:endParaRPr lang="es-ES" sz="2800" b="1" dirty="0">
              <a:solidFill>
                <a:schemeClr val="accent1">
                  <a:lumMod val="50000"/>
                </a:schemeClr>
              </a:solidFill>
              <a:latin typeface="Arial Narrow" panose="020B0606020202030204" pitchFamily="34" charset="0"/>
            </a:endParaRPr>
          </a:p>
          <a:p>
            <a:pPr algn="ctr"/>
            <a:endParaRPr lang="es-ES" sz="4000" b="1" dirty="0">
              <a:solidFill>
                <a:schemeClr val="accent1">
                  <a:lumMod val="50000"/>
                </a:schemeClr>
              </a:solidFill>
              <a:latin typeface="Arial Narrow" panose="020B0606020202030204" pitchFamily="34" charset="0"/>
            </a:endParaRPr>
          </a:p>
          <a:p>
            <a:pPr algn="ctr"/>
            <a:endParaRPr lang="es-ES" sz="4000" b="1" dirty="0">
              <a:solidFill>
                <a:schemeClr val="accent1">
                  <a:lumMod val="50000"/>
                </a:schemeClr>
              </a:solidFill>
              <a:latin typeface="Arial Narrow" panose="020B0606020202030204" pitchFamily="34" charset="0"/>
            </a:endParaRPr>
          </a:p>
          <a:p>
            <a:pPr algn="ctr"/>
            <a:endParaRPr lang="es-ES" sz="4000" b="1" dirty="0">
              <a:solidFill>
                <a:schemeClr val="accent1">
                  <a:lumMod val="50000"/>
                </a:schemeClr>
              </a:solidFill>
              <a:latin typeface="Arial Narrow" panose="020B0606020202030204" pitchFamily="34" charset="0"/>
            </a:endParaRPr>
          </a:p>
          <a:p>
            <a:pPr algn="ctr"/>
            <a:r>
              <a:rPr lang="es-ES" sz="4000" b="1" dirty="0">
                <a:solidFill>
                  <a:schemeClr val="accent6">
                    <a:lumMod val="75000"/>
                  </a:schemeClr>
                </a:solidFill>
                <a:latin typeface="Arial Narrow" panose="020B0606020202030204" pitchFamily="34" charset="0"/>
              </a:rPr>
              <a:t>Eres valioso y querido.</a:t>
            </a:r>
          </a:p>
          <a:p>
            <a:pPr algn="ctr"/>
            <a:r>
              <a:rPr lang="es-ES" sz="4000" b="1" dirty="0">
                <a:solidFill>
                  <a:schemeClr val="accent6">
                    <a:lumMod val="75000"/>
                  </a:schemeClr>
                </a:solidFill>
                <a:latin typeface="Arial Narrow" panose="020B0606020202030204" pitchFamily="34" charset="0"/>
              </a:rPr>
              <a:t>Eres muy valioso. Un tesoro inmenso.</a:t>
            </a: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379271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CB328E8-D63A-CE79-6344-528458BBE3AD}"/>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a:p>
            <a:pPr algn="just"/>
            <a:endParaRPr lang="es-ES" sz="2800" b="1" dirty="0">
              <a:solidFill>
                <a:schemeClr val="accent1">
                  <a:lumMod val="50000"/>
                </a:schemeClr>
              </a:solidFill>
              <a:latin typeface="Arial Narrow" panose="020B0606020202030204" pitchFamily="34" charset="0"/>
            </a:endParaRPr>
          </a:p>
          <a:p>
            <a:pPr algn="ctr"/>
            <a:endParaRPr lang="es-ES" sz="4000" b="1" dirty="0">
              <a:solidFill>
                <a:schemeClr val="accent1">
                  <a:lumMod val="50000"/>
                </a:schemeClr>
              </a:solidFill>
              <a:latin typeface="Arial Narrow" panose="020B0606020202030204" pitchFamily="34" charset="0"/>
            </a:endParaRPr>
          </a:p>
          <a:p>
            <a:pPr algn="ctr"/>
            <a:endParaRPr lang="es-ES" sz="4000" b="1" dirty="0">
              <a:solidFill>
                <a:schemeClr val="accent1">
                  <a:lumMod val="50000"/>
                </a:schemeClr>
              </a:solidFill>
              <a:latin typeface="Arial Narrow" panose="020B0606020202030204" pitchFamily="34" charset="0"/>
            </a:endParaRPr>
          </a:p>
          <a:p>
            <a:pPr algn="ctr"/>
            <a:endParaRPr lang="es-ES" sz="4000" b="1" dirty="0">
              <a:solidFill>
                <a:schemeClr val="accent1">
                  <a:lumMod val="50000"/>
                </a:schemeClr>
              </a:solidFill>
              <a:latin typeface="Arial Narrow" panose="020B0606020202030204" pitchFamily="34" charset="0"/>
            </a:endParaRPr>
          </a:p>
          <a:p>
            <a:pPr algn="ctr"/>
            <a:r>
              <a:rPr lang="es-ES" sz="4000" b="1" dirty="0">
                <a:solidFill>
                  <a:schemeClr val="accent6">
                    <a:lumMod val="75000"/>
                  </a:schemeClr>
                </a:solidFill>
                <a:latin typeface="Arial Narrow" panose="020B0606020202030204" pitchFamily="34" charset="0"/>
              </a:rPr>
              <a:t>Eres bello, hermoso.</a:t>
            </a:r>
          </a:p>
          <a:p>
            <a:pPr algn="ctr"/>
            <a:r>
              <a:rPr lang="es-ES" sz="4000" b="1" dirty="0">
                <a:solidFill>
                  <a:schemeClr val="accent6">
                    <a:lumMod val="75000"/>
                  </a:schemeClr>
                </a:solidFill>
                <a:latin typeface="Arial Narrow" panose="020B0606020202030204" pitchFamily="34" charset="0"/>
              </a:rPr>
              <a:t>Tienes dones y talentos.</a:t>
            </a:r>
          </a:p>
          <a:p>
            <a:pPr algn="ctr"/>
            <a:r>
              <a:rPr lang="es-ES" sz="4000" b="1" dirty="0">
                <a:solidFill>
                  <a:schemeClr val="accent6">
                    <a:lumMod val="75000"/>
                  </a:schemeClr>
                </a:solidFill>
                <a:latin typeface="Arial Narrow" panose="020B0606020202030204" pitchFamily="34" charset="0"/>
              </a:rPr>
              <a:t>Estás lleno de gracia.</a:t>
            </a: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1146822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CB328E8-D63A-CE79-6344-528458BBE3AD}"/>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a:p>
            <a:pPr algn="just"/>
            <a:endParaRPr lang="es-ES" sz="2800" b="1" dirty="0">
              <a:solidFill>
                <a:schemeClr val="accent1">
                  <a:lumMod val="50000"/>
                </a:schemeClr>
              </a:solidFill>
              <a:latin typeface="Arial Narrow" panose="020B0606020202030204" pitchFamily="34" charset="0"/>
            </a:endParaRPr>
          </a:p>
          <a:p>
            <a:pPr algn="ctr"/>
            <a:endParaRPr lang="es-ES" sz="4000" b="1" dirty="0">
              <a:solidFill>
                <a:schemeClr val="accent1">
                  <a:lumMod val="50000"/>
                </a:schemeClr>
              </a:solidFill>
              <a:latin typeface="Arial Narrow" panose="020B0606020202030204" pitchFamily="34" charset="0"/>
            </a:endParaRPr>
          </a:p>
          <a:p>
            <a:pPr algn="ctr"/>
            <a:endParaRPr lang="es-ES" sz="4000" b="1" dirty="0">
              <a:solidFill>
                <a:schemeClr val="accent1">
                  <a:lumMod val="50000"/>
                </a:schemeClr>
              </a:solidFill>
              <a:latin typeface="Arial Narrow" panose="020B0606020202030204" pitchFamily="34" charset="0"/>
            </a:endParaRPr>
          </a:p>
          <a:p>
            <a:pPr algn="ctr"/>
            <a:endParaRPr lang="es-ES" sz="4000" b="1" dirty="0">
              <a:solidFill>
                <a:schemeClr val="accent1">
                  <a:lumMod val="50000"/>
                </a:schemeClr>
              </a:solidFill>
              <a:latin typeface="Arial Narrow" panose="020B0606020202030204" pitchFamily="34" charset="0"/>
            </a:endParaRPr>
          </a:p>
          <a:p>
            <a:pPr algn="ctr"/>
            <a:r>
              <a:rPr lang="es-ES" sz="4000" b="1">
                <a:solidFill>
                  <a:schemeClr val="accent6">
                    <a:lumMod val="75000"/>
                  </a:schemeClr>
                </a:solidFill>
                <a:latin typeface="Arial Narrow" panose="020B0606020202030204" pitchFamily="34" charset="0"/>
              </a:rPr>
              <a:t>….</a:t>
            </a:r>
            <a:endParaRPr lang="es-ES" sz="4000" b="1" dirty="0">
              <a:solidFill>
                <a:schemeClr val="accent6">
                  <a:lumMod val="75000"/>
                </a:schemeClr>
              </a:solidFill>
              <a:latin typeface="Arial Narrow" panose="020B0606020202030204" pitchFamily="34" charset="0"/>
            </a:endParaRP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383138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B43B7BD-9E4A-C1E1-AAD1-14B2F2390BF4}"/>
              </a:ext>
            </a:extLst>
          </p:cNvPr>
          <p:cNvSpPr/>
          <p:nvPr/>
        </p:nvSpPr>
        <p:spPr>
          <a:xfrm>
            <a:off x="6096000" y="555522"/>
            <a:ext cx="5165860" cy="5597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ES" sz="4000" b="1" dirty="0">
                <a:solidFill>
                  <a:schemeClr val="accent1">
                    <a:lumMod val="50000"/>
                  </a:schemeClr>
                </a:solidFill>
                <a:latin typeface="Arial Narrow" panose="020B0606020202030204" pitchFamily="34" charset="0"/>
              </a:rPr>
              <a:t>Pregúntate: </a:t>
            </a:r>
          </a:p>
          <a:p>
            <a:pPr algn="just"/>
            <a:r>
              <a:rPr lang="es-ES" sz="4000" b="1" dirty="0">
                <a:solidFill>
                  <a:schemeClr val="accent1">
                    <a:lumMod val="50000"/>
                  </a:schemeClr>
                </a:solidFill>
                <a:latin typeface="Arial Narrow" panose="020B0606020202030204" pitchFamily="34" charset="0"/>
              </a:rPr>
              <a:t>¿Quién soy?</a:t>
            </a:r>
          </a:p>
          <a:p>
            <a:pPr algn="just"/>
            <a:r>
              <a:rPr lang="es-ES" sz="4000" b="1" dirty="0">
                <a:solidFill>
                  <a:schemeClr val="accent1">
                    <a:lumMod val="50000"/>
                  </a:schemeClr>
                </a:solidFill>
                <a:latin typeface="Arial Narrow" panose="020B0606020202030204" pitchFamily="34" charset="0"/>
              </a:rPr>
              <a:t>¿Qué es lo mejor en mí?</a:t>
            </a:r>
          </a:p>
          <a:p>
            <a:pPr algn="just"/>
            <a:r>
              <a:rPr lang="es-ES" sz="4000" b="1" dirty="0">
                <a:solidFill>
                  <a:schemeClr val="accent1">
                    <a:lumMod val="50000"/>
                  </a:schemeClr>
                </a:solidFill>
                <a:latin typeface="Arial Narrow" panose="020B0606020202030204" pitchFamily="34" charset="0"/>
              </a:rPr>
              <a:t>¿Cómo cuidarlo?</a:t>
            </a:r>
          </a:p>
        </p:txBody>
      </p:sp>
      <p:pic>
        <p:nvPicPr>
          <p:cNvPr id="6146" name="Picture 2" descr="Educación de la interioridad: educar desde las experiencias que nos  trascienden">
            <a:extLst>
              <a:ext uri="{FF2B5EF4-FFF2-40B4-BE49-F238E27FC236}">
                <a16:creationId xmlns:a16="http://schemas.microsoft.com/office/drawing/2014/main" id="{95CBAA83-B284-E607-16C2-EEB562914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067300" cy="685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1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B43B7BD-9E4A-C1E1-AAD1-14B2F2390BF4}"/>
              </a:ext>
            </a:extLst>
          </p:cNvPr>
          <p:cNvSpPr/>
          <p:nvPr/>
        </p:nvSpPr>
        <p:spPr>
          <a:xfrm>
            <a:off x="6096000" y="555522"/>
            <a:ext cx="5165860" cy="5597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sz="4000" b="1" dirty="0">
                <a:solidFill>
                  <a:schemeClr val="accent1">
                    <a:lumMod val="50000"/>
                  </a:schemeClr>
                </a:solidFill>
                <a:latin typeface="Arial Narrow" panose="020B0606020202030204" pitchFamily="34" charset="0"/>
              </a:rPr>
              <a:t>Siéntate bien. </a:t>
            </a:r>
          </a:p>
          <a:p>
            <a:pPr algn="just"/>
            <a:r>
              <a:rPr lang="es-ES" sz="4000" b="1" dirty="0">
                <a:solidFill>
                  <a:schemeClr val="accent1">
                    <a:lumMod val="50000"/>
                  </a:schemeClr>
                </a:solidFill>
                <a:latin typeface="Arial Narrow" panose="020B0606020202030204" pitchFamily="34" charset="0"/>
              </a:rPr>
              <a:t>Respira tranquilo.</a:t>
            </a:r>
          </a:p>
          <a:p>
            <a:pPr algn="just"/>
            <a:r>
              <a:rPr lang="es-ES" sz="4000" b="1" dirty="0">
                <a:solidFill>
                  <a:schemeClr val="accent1">
                    <a:lumMod val="50000"/>
                  </a:schemeClr>
                </a:solidFill>
                <a:latin typeface="Arial Narrow" panose="020B0606020202030204" pitchFamily="34" charset="0"/>
              </a:rPr>
              <a:t>Escucha tu corazón.</a:t>
            </a:r>
          </a:p>
          <a:p>
            <a:pPr algn="just"/>
            <a:r>
              <a:rPr lang="es-ES" sz="4000" b="1" dirty="0">
                <a:solidFill>
                  <a:schemeClr val="accent1">
                    <a:lumMod val="50000"/>
                  </a:schemeClr>
                </a:solidFill>
                <a:latin typeface="Arial Narrow" panose="020B0606020202030204" pitchFamily="34" charset="0"/>
              </a:rPr>
              <a:t>Atiéndete con cuidado. </a:t>
            </a:r>
          </a:p>
          <a:p>
            <a:pPr algn="just"/>
            <a:endParaRPr lang="es-ES" sz="4000" b="1" dirty="0">
              <a:solidFill>
                <a:schemeClr val="accent1">
                  <a:lumMod val="50000"/>
                </a:schemeClr>
              </a:solidFill>
              <a:latin typeface="Arial Narrow" panose="020B0606020202030204" pitchFamily="34" charset="0"/>
            </a:endParaRPr>
          </a:p>
        </p:txBody>
      </p:sp>
      <p:pic>
        <p:nvPicPr>
          <p:cNvPr id="6146" name="Picture 2" descr="Educación de la interioridad: educar desde las experiencias que nos  trascienden">
            <a:extLst>
              <a:ext uri="{FF2B5EF4-FFF2-40B4-BE49-F238E27FC236}">
                <a16:creationId xmlns:a16="http://schemas.microsoft.com/office/drawing/2014/main" id="{95CBAA83-B284-E607-16C2-EEB562914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067300" cy="685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3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B1CA0B7-B9F5-E5C6-56FE-C62C9C639AB0}"/>
              </a:ext>
            </a:extLst>
          </p:cNvPr>
          <p:cNvSpPr/>
          <p:nvPr/>
        </p:nvSpPr>
        <p:spPr>
          <a:xfrm>
            <a:off x="1047135" y="250722"/>
            <a:ext cx="10995776" cy="67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5400" b="1" dirty="0">
                <a:solidFill>
                  <a:schemeClr val="accent1">
                    <a:lumMod val="50000"/>
                  </a:schemeClr>
                </a:solidFill>
                <a:latin typeface="Arial Narrow" panose="020B0606020202030204" pitchFamily="34" charset="0"/>
              </a:rPr>
              <a:t>Escuchamos</a:t>
            </a:r>
          </a:p>
        </p:txBody>
      </p:sp>
      <p:graphicFrame>
        <p:nvGraphicFramePr>
          <p:cNvPr id="2" name="Tabla 2">
            <a:extLst>
              <a:ext uri="{FF2B5EF4-FFF2-40B4-BE49-F238E27FC236}">
                <a16:creationId xmlns:a16="http://schemas.microsoft.com/office/drawing/2014/main" id="{5A4568F1-3AAD-825D-CB52-838996320141}"/>
              </a:ext>
            </a:extLst>
          </p:cNvPr>
          <p:cNvGraphicFramePr>
            <a:graphicFrameLocks noGrp="1"/>
          </p:cNvGraphicFramePr>
          <p:nvPr>
            <p:extLst>
              <p:ext uri="{D42A27DB-BD31-4B8C-83A1-F6EECF244321}">
                <p14:modId xmlns:p14="http://schemas.microsoft.com/office/powerpoint/2010/main" val="400620838"/>
              </p:ext>
            </p:extLst>
          </p:nvPr>
        </p:nvGraphicFramePr>
        <p:xfrm>
          <a:off x="149089" y="0"/>
          <a:ext cx="740697" cy="6858000"/>
        </p:xfrm>
        <a:graphic>
          <a:graphicData uri="http://schemas.openxmlformats.org/drawingml/2006/table">
            <a:tbl>
              <a:tblPr firstRow="1" bandRow="1">
                <a:tableStyleId>{5C22544A-7EE6-4342-B048-85BDC9FD1C3A}</a:tableStyleId>
              </a:tblPr>
              <a:tblGrid>
                <a:gridCol w="740697">
                  <a:extLst>
                    <a:ext uri="{9D8B030D-6E8A-4147-A177-3AD203B41FA5}">
                      <a16:colId xmlns:a16="http://schemas.microsoft.com/office/drawing/2014/main" val="3803797931"/>
                    </a:ext>
                  </a:extLst>
                </a:gridCol>
              </a:tblGrid>
              <a:tr h="1714500">
                <a:tc>
                  <a:txBody>
                    <a:bodyPr/>
                    <a:lstStyle/>
                    <a:p>
                      <a:pPr algn="ctr"/>
                      <a:r>
                        <a:rPr lang="es-ES" sz="7200" b="1" dirty="0">
                          <a:ln>
                            <a:solidFill>
                              <a:schemeClr val="tx2"/>
                            </a:solidFill>
                          </a:ln>
                          <a:solidFill>
                            <a:schemeClr val="bg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56486724"/>
                  </a:ext>
                </a:extLst>
              </a:tr>
              <a:tr h="1714500">
                <a:tc>
                  <a:txBody>
                    <a:bodyPr/>
                    <a:lstStyle/>
                    <a:p>
                      <a:pPr algn="ctr"/>
                      <a:r>
                        <a:rPr lang="es-ES" sz="7200" b="1" dirty="0">
                          <a:ln>
                            <a:solidFill>
                              <a:schemeClr val="tx2"/>
                            </a:solidFill>
                          </a:ln>
                          <a:solidFill>
                            <a:schemeClr val="bg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115063882"/>
                  </a:ext>
                </a:extLst>
              </a:tr>
              <a:tr h="1714500">
                <a:tc>
                  <a:txBody>
                    <a:bodyPr/>
                    <a:lstStyle/>
                    <a:p>
                      <a:pPr algn="ctr"/>
                      <a:r>
                        <a:rPr lang="es-ES" sz="7200" b="1" dirty="0">
                          <a:ln>
                            <a:solidFill>
                              <a:schemeClr val="tx2"/>
                            </a:solidFill>
                          </a:ln>
                          <a:solidFill>
                            <a:schemeClr val="accent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884944"/>
                  </a:ext>
                </a:extLst>
              </a:tr>
              <a:tr h="1714500">
                <a:tc>
                  <a:txBody>
                    <a:bodyPr/>
                    <a:lstStyle/>
                    <a:p>
                      <a:pPr algn="ctr"/>
                      <a:r>
                        <a:rPr lang="es-ES" sz="7200" b="1" dirty="0">
                          <a:ln>
                            <a:solidFill>
                              <a:schemeClr val="tx2"/>
                            </a:solidFill>
                          </a:ln>
                          <a:solidFill>
                            <a:schemeClr val="accent1"/>
                          </a:solidFill>
                          <a:latin typeface="Arial Narrow" panose="020B0606020202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077460"/>
                  </a:ext>
                </a:extLst>
              </a:tr>
            </a:tbl>
          </a:graphicData>
        </a:graphic>
      </p:graphicFrame>
    </p:spTree>
    <p:extLst>
      <p:ext uri="{BB962C8B-B14F-4D97-AF65-F5344CB8AC3E}">
        <p14:creationId xmlns:p14="http://schemas.microsoft.com/office/powerpoint/2010/main" val="422012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NECESARIA PEDAGOGÍA DE LA INTERIORIDAD – Crítica">
            <a:extLst>
              <a:ext uri="{FF2B5EF4-FFF2-40B4-BE49-F238E27FC236}">
                <a16:creationId xmlns:a16="http://schemas.microsoft.com/office/drawing/2014/main" id="{B4F18DE3-E367-79C9-AB13-C026A1038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87" r="21714"/>
          <a:stretch/>
        </p:blipFill>
        <p:spPr bwMode="auto">
          <a:xfrm>
            <a:off x="-991697" y="1275183"/>
            <a:ext cx="4870523" cy="571917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F20C217-5363-4E5F-A2CC-DE79D59F58E9}"/>
              </a:ext>
            </a:extLst>
          </p:cNvPr>
          <p:cNvSpPr txBox="1"/>
          <p:nvPr/>
        </p:nvSpPr>
        <p:spPr>
          <a:xfrm>
            <a:off x="5418161" y="443566"/>
            <a:ext cx="5445457"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PRESENTACIÓN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Hemos pedido a un religioso marianista que nos ayude a comprender y vivir mejor la cuaresma, desde su experiencia cotidiana, desde su interior. ¿Qué le preguntarías, si tuvieras ocasión? ¿Cuál es tu pregunta más importante en estos momentos, esa que llevas dentro y no sabes muy bien a quién hacer? A lo mejor escuchas algo interesante que te da pistas. ¡Atención!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6643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050" name="Picture 2" descr="Qué es Rectitud? » Su Definición y Significado [2022]">
            <a:extLst>
              <a:ext uri="{FF2B5EF4-FFF2-40B4-BE49-F238E27FC236}">
                <a16:creationId xmlns:a16="http://schemas.microsoft.com/office/drawing/2014/main" id="{F6CF4D78-85F4-4EED-8354-4D3DD4BA7D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529"/>
          <a:stretch/>
        </p:blipFill>
        <p:spPr bwMode="auto">
          <a:xfrm>
            <a:off x="-688872" y="682389"/>
            <a:ext cx="5056156" cy="617561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F20C217-5363-4E5F-A2CC-DE79D59F58E9}"/>
              </a:ext>
            </a:extLst>
          </p:cNvPr>
          <p:cNvSpPr txBox="1"/>
          <p:nvPr/>
        </p:nvSpPr>
        <p:spPr>
          <a:xfrm>
            <a:off x="5418161" y="443566"/>
            <a:ext cx="5445457" cy="2985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Del evangelio de Mateo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¡Cuidado con practicar vuestra justicia delante de los hombres para que ellos os vean! De lo contrario no tendréis recompensa de vuestros Padre que está en los cielos. </a:t>
            </a:r>
          </a:p>
        </p:txBody>
      </p:sp>
    </p:spTree>
    <p:extLst>
      <p:ext uri="{BB962C8B-B14F-4D97-AF65-F5344CB8AC3E}">
        <p14:creationId xmlns:p14="http://schemas.microsoft.com/office/powerpoint/2010/main" val="19580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5CF5039-8659-02CE-FA0D-04D813D0EDEC}"/>
              </a:ext>
            </a:extLst>
          </p:cNvPr>
          <p:cNvSpPr/>
          <p:nvPr/>
        </p:nvSpPr>
        <p:spPr>
          <a:xfrm>
            <a:off x="134028" y="0"/>
            <a:ext cx="16523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6600" dirty="0">
                <a:latin typeface="Arial Narrow" panose="020B0606020202030204" pitchFamily="34" charset="0"/>
              </a:rPr>
              <a:t>presentación</a:t>
            </a:r>
          </a:p>
        </p:txBody>
      </p:sp>
      <p:pic>
        <p:nvPicPr>
          <p:cNvPr id="2" name="Elementos multimedia en línea 1" title="3ESO 1 Ceniza">
            <a:hlinkClick r:id="" action="ppaction://media"/>
            <a:extLst>
              <a:ext uri="{FF2B5EF4-FFF2-40B4-BE49-F238E27FC236}">
                <a16:creationId xmlns:a16="http://schemas.microsoft.com/office/drawing/2014/main" id="{E22817D1-84B9-7071-6AC4-222F0800A3E1}"/>
              </a:ext>
            </a:extLst>
          </p:cNvPr>
          <p:cNvPicPr>
            <a:picLocks noRot="1" noChangeAspect="1"/>
          </p:cNvPicPr>
          <p:nvPr>
            <a:videoFile r:link="rId1"/>
          </p:nvPr>
        </p:nvPicPr>
        <p:blipFill>
          <a:blip r:embed="rId3"/>
          <a:stretch>
            <a:fillRect/>
          </a:stretch>
        </p:blipFill>
        <p:spPr>
          <a:xfrm>
            <a:off x="2854802" y="888487"/>
            <a:ext cx="9000000" cy="5081025"/>
          </a:xfrm>
          <a:prstGeom prst="rect">
            <a:avLst/>
          </a:prstGeom>
        </p:spPr>
      </p:pic>
    </p:spTree>
    <p:extLst>
      <p:ext uri="{BB962C8B-B14F-4D97-AF65-F5344CB8AC3E}">
        <p14:creationId xmlns:p14="http://schemas.microsoft.com/office/powerpoint/2010/main" val="223089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49C048A-2334-81F1-8393-A92A3D76F9FE}"/>
              </a:ext>
            </a:extLst>
          </p:cNvPr>
          <p:cNvSpPr/>
          <p:nvPr/>
        </p:nvSpPr>
        <p:spPr>
          <a:xfrm>
            <a:off x="134028" y="0"/>
            <a:ext cx="16523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6600" dirty="0">
                <a:latin typeface="Arial Narrow" panose="020B0606020202030204" pitchFamily="34" charset="0"/>
              </a:rPr>
              <a:t>girar al interior</a:t>
            </a:r>
          </a:p>
        </p:txBody>
      </p:sp>
      <p:pic>
        <p:nvPicPr>
          <p:cNvPr id="3" name="Elementos multimedia en línea 2" title="3ESO 2 Ceniza">
            <a:hlinkClick r:id="" action="ppaction://media"/>
            <a:extLst>
              <a:ext uri="{FF2B5EF4-FFF2-40B4-BE49-F238E27FC236}">
                <a16:creationId xmlns:a16="http://schemas.microsoft.com/office/drawing/2014/main" id="{DFA151B0-F6F5-1A13-5C40-67A9F6CA6AEC}"/>
              </a:ext>
            </a:extLst>
          </p:cNvPr>
          <p:cNvPicPr>
            <a:picLocks noRot="1" noChangeAspect="1"/>
          </p:cNvPicPr>
          <p:nvPr>
            <a:videoFile r:link="rId1"/>
          </p:nvPr>
        </p:nvPicPr>
        <p:blipFill>
          <a:blip r:embed="rId3"/>
          <a:stretch>
            <a:fillRect/>
          </a:stretch>
        </p:blipFill>
        <p:spPr>
          <a:xfrm>
            <a:off x="2799801" y="888487"/>
            <a:ext cx="9000000" cy="5081025"/>
          </a:xfrm>
          <a:prstGeom prst="rect">
            <a:avLst/>
          </a:prstGeom>
        </p:spPr>
      </p:pic>
    </p:spTree>
    <p:extLst>
      <p:ext uri="{BB962C8B-B14F-4D97-AF65-F5344CB8AC3E}">
        <p14:creationId xmlns:p14="http://schemas.microsoft.com/office/powerpoint/2010/main" val="83103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AnalogousFromLightSeedLeftStep">
      <a:dk1>
        <a:srgbClr val="000000"/>
      </a:dk1>
      <a:lt1>
        <a:srgbClr val="FFFFFF"/>
      </a:lt1>
      <a:dk2>
        <a:srgbClr val="22363C"/>
      </a:dk2>
      <a:lt2>
        <a:srgbClr val="E5E8E2"/>
      </a:lt2>
      <a:accent1>
        <a:srgbClr val="AF8CD0"/>
      </a:accent1>
      <a:accent2>
        <a:srgbClr val="7B73C6"/>
      </a:accent2>
      <a:accent3>
        <a:srgbClr val="8CA2D0"/>
      </a:accent3>
      <a:accent4>
        <a:srgbClr val="6CACC3"/>
      </a:accent4>
      <a:accent5>
        <a:srgbClr val="74ADA4"/>
      </a:accent5>
      <a:accent6>
        <a:srgbClr val="68B388"/>
      </a:accent6>
      <a:hlink>
        <a:srgbClr val="6F8C54"/>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11E5BDF80DEB54B944BA9117D04567F" ma:contentTypeVersion="11" ma:contentTypeDescription="Crear nuevo documento." ma:contentTypeScope="" ma:versionID="207063a5acdbfe35dad1e64edc10f06b">
  <xsd:schema xmlns:xsd="http://www.w3.org/2001/XMLSchema" xmlns:xs="http://www.w3.org/2001/XMLSchema" xmlns:p="http://schemas.microsoft.com/office/2006/metadata/properties" xmlns:ns2="3f45ea73-29a2-40d6-9e1f-84a87059186e" targetNamespace="http://schemas.microsoft.com/office/2006/metadata/properties" ma:root="true" ma:fieldsID="93da7009be13f3bd33e00e530bb91dad" ns2:_="">
    <xsd:import namespace="3f45ea73-29a2-40d6-9e1f-84a87059186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45ea73-29a2-40d6-9e1f-84a8705918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C45490-0925-43CD-B1DD-B684646FA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45ea73-29a2-40d6-9e1f-84a8705918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DB573F-5ED6-4DC2-B9EE-7AF621C26F33}">
  <ds:schemaRefs>
    <ds:schemaRef ds:uri="http://schemas.microsoft.com/sharepoint/v3/contenttype/forms"/>
  </ds:schemaRefs>
</ds:datastoreItem>
</file>

<file path=customXml/itemProps3.xml><?xml version="1.0" encoding="utf-8"?>
<ds:datastoreItem xmlns:ds="http://schemas.openxmlformats.org/officeDocument/2006/customXml" ds:itemID="{F664D5C2-E000-4D38-8440-EB028BD9177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144</TotalTime>
  <Words>862</Words>
  <Application>Microsoft Office PowerPoint</Application>
  <PresentationFormat>Panorámica</PresentationFormat>
  <Paragraphs>94</Paragraphs>
  <Slides>25</Slides>
  <Notes>0</Notes>
  <HiddenSlides>0</HiddenSlides>
  <MMClips>5</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25</vt:i4>
      </vt:variant>
    </vt:vector>
  </HeadingPairs>
  <TitlesOfParts>
    <vt:vector size="31" baseType="lpstr">
      <vt:lpstr>Arial</vt:lpstr>
      <vt:lpstr>Arial Narrow</vt:lpstr>
      <vt:lpstr>Calibri</vt:lpstr>
      <vt:lpstr>Calibri Light</vt:lpstr>
      <vt:lpstr>Tema de Office</vt:lpstr>
      <vt:lpstr>RetrospectVTI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Fernando Juan Santos</dc:creator>
  <cp:lastModifiedBy>Sergio Miguel</cp:lastModifiedBy>
  <cp:revision>5</cp:revision>
  <dcterms:created xsi:type="dcterms:W3CDTF">2023-02-12T07:38:03Z</dcterms:created>
  <dcterms:modified xsi:type="dcterms:W3CDTF">2024-01-29T12:21:56Z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0x010100311E5BDF80DEB54B944BA9117D04567F</vt:lpwstr>
  </property>
</Properties>
</file>