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57" r:id="rId7"/>
    <p:sldId id="322" r:id="rId8"/>
    <p:sldId id="323" r:id="rId9"/>
    <p:sldId id="258" r:id="rId10"/>
    <p:sldId id="312" r:id="rId11"/>
    <p:sldId id="301" r:id="rId12"/>
    <p:sldId id="316" r:id="rId13"/>
    <p:sldId id="324" r:id="rId14"/>
    <p:sldId id="317" r:id="rId15"/>
    <p:sldId id="325" r:id="rId16"/>
    <p:sldId id="306" r:id="rId17"/>
    <p:sldId id="318" r:id="rId18"/>
    <p:sldId id="326" r:id="rId19"/>
    <p:sldId id="307" r:id="rId20"/>
    <p:sldId id="319" r:id="rId21"/>
    <p:sldId id="327" r:id="rId22"/>
    <p:sldId id="308" r:id="rId23"/>
    <p:sldId id="320" r:id="rId24"/>
    <p:sldId id="328" r:id="rId25"/>
    <p:sldId id="315" r:id="rId26"/>
    <p:sldId id="314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21" r:id="rId4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0B30EE-77AC-45EB-83A4-06154EDD8B2C}" v="10" dt="2024-01-29T11:25:33.2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9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io Miguel" userId="09a8c75f-ff7f-4676-955b-0f07b7188bbf" providerId="ADAL" clId="{220B30EE-77AC-45EB-83A4-06154EDD8B2C}"/>
    <pc:docChg chg="custSel modSld">
      <pc:chgData name="Sergio Miguel" userId="09a8c75f-ff7f-4676-955b-0f07b7188bbf" providerId="ADAL" clId="{220B30EE-77AC-45EB-83A4-06154EDD8B2C}" dt="2024-01-29T12:21:10.213" v="32" actId="6549"/>
      <pc:docMkLst>
        <pc:docMk/>
      </pc:docMkLst>
      <pc:sldChg chg="modSp mod">
        <pc:chgData name="Sergio Miguel" userId="09a8c75f-ff7f-4676-955b-0f07b7188bbf" providerId="ADAL" clId="{220B30EE-77AC-45EB-83A4-06154EDD8B2C}" dt="2024-01-29T12:21:10.213" v="32" actId="6549"/>
        <pc:sldMkLst>
          <pc:docMk/>
          <pc:sldMk cId="1186462942" sldId="256"/>
        </pc:sldMkLst>
        <pc:spChg chg="mod">
          <ac:chgData name="Sergio Miguel" userId="09a8c75f-ff7f-4676-955b-0f07b7188bbf" providerId="ADAL" clId="{220B30EE-77AC-45EB-83A4-06154EDD8B2C}" dt="2024-01-29T12:21:10.213" v="32" actId="6549"/>
          <ac:spMkLst>
            <pc:docMk/>
            <pc:sldMk cId="1186462942" sldId="256"/>
            <ac:spMk id="5" creationId="{39B48840-1285-F892-3390-ACFEE39707CA}"/>
          </ac:spMkLst>
        </pc:spChg>
      </pc:sldChg>
      <pc:sldChg chg="addSp delSp modSp mod delAnim modAnim">
        <pc:chgData name="Sergio Miguel" userId="09a8c75f-ff7f-4676-955b-0f07b7188bbf" providerId="ADAL" clId="{220B30EE-77AC-45EB-83A4-06154EDD8B2C}" dt="2024-01-29T11:22:23.560" v="4" actId="1076"/>
        <pc:sldMkLst>
          <pc:docMk/>
          <pc:sldMk cId="2230891743" sldId="312"/>
        </pc:sldMkLst>
        <pc:picChg chg="del">
          <ac:chgData name="Sergio Miguel" userId="09a8c75f-ff7f-4676-955b-0f07b7188bbf" providerId="ADAL" clId="{220B30EE-77AC-45EB-83A4-06154EDD8B2C}" dt="2024-01-29T11:21:27.809" v="0" actId="478"/>
          <ac:picMkLst>
            <pc:docMk/>
            <pc:sldMk cId="2230891743" sldId="312"/>
            <ac:picMk id="2" creationId="{3EE9E111-F946-083A-BE4B-97BB1E7008BA}"/>
          </ac:picMkLst>
        </pc:picChg>
        <pc:picChg chg="add mod">
          <ac:chgData name="Sergio Miguel" userId="09a8c75f-ff7f-4676-955b-0f07b7188bbf" providerId="ADAL" clId="{220B30EE-77AC-45EB-83A4-06154EDD8B2C}" dt="2024-01-29T11:22:23.560" v="4" actId="1076"/>
          <ac:picMkLst>
            <pc:docMk/>
            <pc:sldMk cId="2230891743" sldId="312"/>
            <ac:picMk id="4" creationId="{BF9E6D51-7D3A-8B6A-F34F-17D2BF50E307}"/>
          </ac:picMkLst>
        </pc:picChg>
      </pc:sldChg>
      <pc:sldChg chg="addSp delSp modSp mod delAnim modAnim">
        <pc:chgData name="Sergio Miguel" userId="09a8c75f-ff7f-4676-955b-0f07b7188bbf" providerId="ADAL" clId="{220B30EE-77AC-45EB-83A4-06154EDD8B2C}" dt="2024-01-29T11:22:58.919" v="9" actId="1076"/>
        <pc:sldMkLst>
          <pc:docMk/>
          <pc:sldMk cId="2585384145" sldId="316"/>
        </pc:sldMkLst>
        <pc:picChg chg="del mod">
          <ac:chgData name="Sergio Miguel" userId="09a8c75f-ff7f-4676-955b-0f07b7188bbf" providerId="ADAL" clId="{220B30EE-77AC-45EB-83A4-06154EDD8B2C}" dt="2024-01-29T11:22:26.104" v="6" actId="478"/>
          <ac:picMkLst>
            <pc:docMk/>
            <pc:sldMk cId="2585384145" sldId="316"/>
            <ac:picMk id="3" creationId="{6BC95141-80B2-7F70-DC04-BB59B23177C6}"/>
          </ac:picMkLst>
        </pc:picChg>
        <pc:picChg chg="add mod">
          <ac:chgData name="Sergio Miguel" userId="09a8c75f-ff7f-4676-955b-0f07b7188bbf" providerId="ADAL" clId="{220B30EE-77AC-45EB-83A4-06154EDD8B2C}" dt="2024-01-29T11:22:58.919" v="9" actId="1076"/>
          <ac:picMkLst>
            <pc:docMk/>
            <pc:sldMk cId="2585384145" sldId="316"/>
            <ac:picMk id="4" creationId="{72C2056A-021B-791A-85B3-3EAB1D857547}"/>
          </ac:picMkLst>
        </pc:picChg>
      </pc:sldChg>
      <pc:sldChg chg="addSp delSp modSp mod delAnim modAnim">
        <pc:chgData name="Sergio Miguel" userId="09a8c75f-ff7f-4676-955b-0f07b7188bbf" providerId="ADAL" clId="{220B30EE-77AC-45EB-83A4-06154EDD8B2C}" dt="2024-01-29T11:23:26.453" v="13" actId="1076"/>
        <pc:sldMkLst>
          <pc:docMk/>
          <pc:sldMk cId="2502215094" sldId="317"/>
        </pc:sldMkLst>
        <pc:picChg chg="del">
          <ac:chgData name="Sergio Miguel" userId="09a8c75f-ff7f-4676-955b-0f07b7188bbf" providerId="ADAL" clId="{220B30EE-77AC-45EB-83A4-06154EDD8B2C}" dt="2024-01-29T11:23:03.159" v="10" actId="478"/>
          <ac:picMkLst>
            <pc:docMk/>
            <pc:sldMk cId="2502215094" sldId="317"/>
            <ac:picMk id="2" creationId="{2C733B64-2424-BF50-2805-B1CB615E4E50}"/>
          </ac:picMkLst>
        </pc:picChg>
        <pc:picChg chg="add mod">
          <ac:chgData name="Sergio Miguel" userId="09a8c75f-ff7f-4676-955b-0f07b7188bbf" providerId="ADAL" clId="{220B30EE-77AC-45EB-83A4-06154EDD8B2C}" dt="2024-01-29T11:23:26.453" v="13" actId="1076"/>
          <ac:picMkLst>
            <pc:docMk/>
            <pc:sldMk cId="2502215094" sldId="317"/>
            <ac:picMk id="4" creationId="{AE937D4E-CFC1-13C6-A61C-5AA3EAC7CCE1}"/>
          </ac:picMkLst>
        </pc:picChg>
      </pc:sldChg>
      <pc:sldChg chg="addSp delSp modSp mod delAnim modAnim">
        <pc:chgData name="Sergio Miguel" userId="09a8c75f-ff7f-4676-955b-0f07b7188bbf" providerId="ADAL" clId="{220B30EE-77AC-45EB-83A4-06154EDD8B2C}" dt="2024-01-29T11:23:58.015" v="17" actId="1076"/>
        <pc:sldMkLst>
          <pc:docMk/>
          <pc:sldMk cId="2758927003" sldId="318"/>
        </pc:sldMkLst>
        <pc:picChg chg="del">
          <ac:chgData name="Sergio Miguel" userId="09a8c75f-ff7f-4676-955b-0f07b7188bbf" providerId="ADAL" clId="{220B30EE-77AC-45EB-83A4-06154EDD8B2C}" dt="2024-01-29T11:23:29.990" v="14" actId="478"/>
          <ac:picMkLst>
            <pc:docMk/>
            <pc:sldMk cId="2758927003" sldId="318"/>
            <ac:picMk id="3" creationId="{FD8F766A-8FA9-1FD5-3E66-0AFD005A2FE0}"/>
          </ac:picMkLst>
        </pc:picChg>
        <pc:picChg chg="add mod">
          <ac:chgData name="Sergio Miguel" userId="09a8c75f-ff7f-4676-955b-0f07b7188bbf" providerId="ADAL" clId="{220B30EE-77AC-45EB-83A4-06154EDD8B2C}" dt="2024-01-29T11:23:58.015" v="17" actId="1076"/>
          <ac:picMkLst>
            <pc:docMk/>
            <pc:sldMk cId="2758927003" sldId="318"/>
            <ac:picMk id="4" creationId="{2A435D49-3436-5B4C-CA47-737A1CC5DC34}"/>
          </ac:picMkLst>
        </pc:picChg>
      </pc:sldChg>
      <pc:sldChg chg="addSp delSp modSp mod delAnim modAnim">
        <pc:chgData name="Sergio Miguel" userId="09a8c75f-ff7f-4676-955b-0f07b7188bbf" providerId="ADAL" clId="{220B30EE-77AC-45EB-83A4-06154EDD8B2C}" dt="2024-01-29T11:24:28.363" v="22" actId="1076"/>
        <pc:sldMkLst>
          <pc:docMk/>
          <pc:sldMk cId="2352267656" sldId="319"/>
        </pc:sldMkLst>
        <pc:picChg chg="del mod">
          <ac:chgData name="Sergio Miguel" userId="09a8c75f-ff7f-4676-955b-0f07b7188bbf" providerId="ADAL" clId="{220B30EE-77AC-45EB-83A4-06154EDD8B2C}" dt="2024-01-29T11:24:02.503" v="19" actId="478"/>
          <ac:picMkLst>
            <pc:docMk/>
            <pc:sldMk cId="2352267656" sldId="319"/>
            <ac:picMk id="3" creationId="{000C0545-1F2A-76C1-95E7-E23D7310A353}"/>
          </ac:picMkLst>
        </pc:picChg>
        <pc:picChg chg="add mod">
          <ac:chgData name="Sergio Miguel" userId="09a8c75f-ff7f-4676-955b-0f07b7188bbf" providerId="ADAL" clId="{220B30EE-77AC-45EB-83A4-06154EDD8B2C}" dt="2024-01-29T11:24:28.363" v="22" actId="1076"/>
          <ac:picMkLst>
            <pc:docMk/>
            <pc:sldMk cId="2352267656" sldId="319"/>
            <ac:picMk id="4" creationId="{5C7BACB9-DD2E-FD01-6C7C-A99CAA61592A}"/>
          </ac:picMkLst>
        </pc:picChg>
      </pc:sldChg>
      <pc:sldChg chg="addSp delSp modSp mod delAnim modAnim">
        <pc:chgData name="Sergio Miguel" userId="09a8c75f-ff7f-4676-955b-0f07b7188bbf" providerId="ADAL" clId="{220B30EE-77AC-45EB-83A4-06154EDD8B2C}" dt="2024-01-29T11:25:01.204" v="27" actId="1076"/>
        <pc:sldMkLst>
          <pc:docMk/>
          <pc:sldMk cId="313651310" sldId="320"/>
        </pc:sldMkLst>
        <pc:picChg chg="del">
          <ac:chgData name="Sergio Miguel" userId="09a8c75f-ff7f-4676-955b-0f07b7188bbf" providerId="ADAL" clId="{220B30EE-77AC-45EB-83A4-06154EDD8B2C}" dt="2024-01-29T11:24:32.190" v="23" actId="478"/>
          <ac:picMkLst>
            <pc:docMk/>
            <pc:sldMk cId="313651310" sldId="320"/>
            <ac:picMk id="2" creationId="{F55E37EF-FC91-4012-0C83-FA129306A0D1}"/>
          </ac:picMkLst>
        </pc:picChg>
        <pc:picChg chg="add mod">
          <ac:chgData name="Sergio Miguel" userId="09a8c75f-ff7f-4676-955b-0f07b7188bbf" providerId="ADAL" clId="{220B30EE-77AC-45EB-83A4-06154EDD8B2C}" dt="2024-01-29T11:25:01.204" v="27" actId="1076"/>
          <ac:picMkLst>
            <pc:docMk/>
            <pc:sldMk cId="313651310" sldId="320"/>
            <ac:picMk id="4" creationId="{316AE3D7-4EE4-8940-2BF5-155C1C8400B0}"/>
          </ac:picMkLst>
        </pc:picChg>
      </pc:sldChg>
      <pc:sldChg chg="addSp delSp modSp mod delAnim modAnim">
        <pc:chgData name="Sergio Miguel" userId="09a8c75f-ff7f-4676-955b-0f07b7188bbf" providerId="ADAL" clId="{220B30EE-77AC-45EB-83A4-06154EDD8B2C}" dt="2024-01-29T11:25:39.705" v="31" actId="1076"/>
        <pc:sldMkLst>
          <pc:docMk/>
          <pc:sldMk cId="1130978935" sldId="321"/>
        </pc:sldMkLst>
        <pc:picChg chg="del">
          <ac:chgData name="Sergio Miguel" userId="09a8c75f-ff7f-4676-955b-0f07b7188bbf" providerId="ADAL" clId="{220B30EE-77AC-45EB-83A4-06154EDD8B2C}" dt="2024-01-29T11:25:08.454" v="28" actId="478"/>
          <ac:picMkLst>
            <pc:docMk/>
            <pc:sldMk cId="1130978935" sldId="321"/>
            <ac:picMk id="3" creationId="{43567E6B-2B3F-6371-DD95-2BED02E82E6F}"/>
          </ac:picMkLst>
        </pc:picChg>
        <pc:picChg chg="add mod">
          <ac:chgData name="Sergio Miguel" userId="09a8c75f-ff7f-4676-955b-0f07b7188bbf" providerId="ADAL" clId="{220B30EE-77AC-45EB-83A4-06154EDD8B2C}" dt="2024-01-29T11:25:39.705" v="31" actId="1076"/>
          <ac:picMkLst>
            <pc:docMk/>
            <pc:sldMk cId="1130978935" sldId="321"/>
            <ac:picMk id="4" creationId="{7E7736BE-E6F7-7A79-C4AA-26FD95D2765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FE210-F350-FB48-95DA-A0B7F8205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5DA15A-1025-E02F-A68F-10C3E168D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621F9F-BE84-FB51-79DD-A0FE690B0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9E15-DBF2-4A3A-B150-926211754F4A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0BF66A-38F6-62E0-4B5B-8595CDED0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2AA92B-F4CE-17BA-A91E-495F2821E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5D35-EF4D-4864-AC3D-EB32B988BB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669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1F3E40-0DC7-2F06-766B-93F8B08C2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497FA6-207B-15A1-3BC6-E662F41CB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A0B960-F85A-CAAC-8AD2-E186CAAFD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9E15-DBF2-4A3A-B150-926211754F4A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78ED39-F5A9-2398-1840-C4DE9A127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C41BC6-C77C-50B1-B17C-4783B6D9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5D35-EF4D-4864-AC3D-EB32B988BB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67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F286C1-BF32-ED4E-A2DE-A811DA2F9C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7985B7-5F13-0711-2D84-37D252C27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CAD1B7-5609-1DC7-1530-C83D909C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9E15-DBF2-4A3A-B150-926211754F4A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198A94-1FE1-D378-2862-68A330B3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0B1349-E108-2E01-5616-E10560E9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5D35-EF4D-4864-AC3D-EB32B988BB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6555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12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72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176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983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70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606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63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29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5C630-03E9-1197-6B68-7CFBC3958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836974-F75C-E4AB-56C8-E5D6301BC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8CB24A-1A5A-ECF4-AAF1-F43EFA1C6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9E15-DBF2-4A3A-B150-926211754F4A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7ECA35-2A80-4B00-F8CD-7F05128C6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D30845-7DD8-ABDD-E5FE-C3A1630C4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5D35-EF4D-4864-AC3D-EB32B988BB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013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98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26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6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CE4B3-FF09-EDE3-335B-55CF2D4F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400EC1-1DB7-EDB9-630C-E22A7A083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6D006B-7552-0253-1285-C91580BE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9E15-DBF2-4A3A-B150-926211754F4A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DFA94F-9808-485D-E5EB-3A3A6234A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E4C669-A475-CB3F-2E35-C0AC84734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5D35-EF4D-4864-AC3D-EB32B988BB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00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513FE-4A62-5251-D622-BE4584EB8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D63FFF-F671-6661-D053-E12B52BA5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A98A2D-57EF-7292-9F6C-88B5EB089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79FF06-B7C5-2918-E84E-7C7617A78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9E15-DBF2-4A3A-B150-926211754F4A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EDA3FF-2EE6-BD41-A159-6AD7CD0DF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852EB0-CBD7-38F8-8D20-D69FFAA6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5D35-EF4D-4864-AC3D-EB32B988BB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672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C5D9DF-CA34-3CCC-BFDA-5413034B1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DF9A59-F341-F9F3-0422-EFDDFBF82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02786D-FC03-97A5-1850-1626678A9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BA7DB3A-9780-49EF-F70B-8505B53C9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9B7E03-0CC1-8D6B-2724-86E3A81666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F977386-A9D0-D047-8BC6-2BB1492B4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9E15-DBF2-4A3A-B150-926211754F4A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789F4E7-4427-0C0C-EA5D-1B862CC5B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48DA9DC-134E-CB47-356D-DDF0CF2B6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5D35-EF4D-4864-AC3D-EB32B988BB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312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5F75E-231A-8C83-5816-E268753C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DEE52B0-ACCA-A970-AB2C-BEA4AD71F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9E15-DBF2-4A3A-B150-926211754F4A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D21CCB-B012-8F2E-5F42-93C8164D9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74149B2-89F2-3135-DFD9-31B27F3F3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5D35-EF4D-4864-AC3D-EB32B988BB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918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1E21663-20BE-E614-3BE4-10443D587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9E15-DBF2-4A3A-B150-926211754F4A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13A90CF-C32A-F7EE-EB36-832A6FBD3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DF0A07-1CB5-6187-8607-E56978ACD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5D35-EF4D-4864-AC3D-EB32B988BB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522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F852B-F6B6-CFB4-F2AC-14E7C01D7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886C68-E09D-13AA-8E62-186B117A8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814408-5719-CD04-ADE1-7BE51DC79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6E3D90-4AD4-18E7-1419-5491CEFA0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9E15-DBF2-4A3A-B150-926211754F4A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766BFE-8CE3-6326-403E-0B3D9822C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B4BDBA-54A7-9C64-981A-BAF05B9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5D35-EF4D-4864-AC3D-EB32B988BB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312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383E3B-6E5E-F2FB-3F83-6E9810A08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E2AA06A-DEC2-4420-C8C0-234A417DB8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EC9CA9-01EA-DD23-BFD2-70513E7C2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F64366-CFE8-8B4B-19FC-78EC1FD00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9E15-DBF2-4A3A-B150-926211754F4A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95C317-11FB-74C6-C606-73A14D134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0EF1FC-EDA0-2D1E-2C68-6D6C5FAF5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5D35-EF4D-4864-AC3D-EB32B988BB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84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0EDCC99-E9F0-FE1E-66E3-FD5760CD2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CD65D3-30D0-4C7D-51B5-61C98AD73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B545D4-0355-B828-8889-4C85D70D7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E9E15-DBF2-4A3A-B150-926211754F4A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F00ED-034B-96D9-DCA0-01DF3C6FC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70A59C-C95D-8506-572E-8ED0C70B5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25D35-EF4D-4864-AC3D-EB32B988BB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821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7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kSblGlo7t2Q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kFfBEdVOKng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36A9PCOd8uA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R7QyrrRrB1o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Y70jHjjF6Ro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YlVxvBDgpL4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Eil2pA2Pe5A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derosa oración para rezar el Miércoles de Ceniza">
            <a:extLst>
              <a:ext uri="{FF2B5EF4-FFF2-40B4-BE49-F238E27FC236}">
                <a16:creationId xmlns:a16="http://schemas.microsoft.com/office/drawing/2014/main" id="{16297360-94E0-6C3A-C6FB-77AE03330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742606" cy="690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olegio Santa Maria del Pilar Marianistas - Santa María del Pilar -  Marianistas">
            <a:extLst>
              <a:ext uri="{FF2B5EF4-FFF2-40B4-BE49-F238E27FC236}">
                <a16:creationId xmlns:a16="http://schemas.microsoft.com/office/drawing/2014/main" id="{8A9AAFC8-01FE-DB89-702C-8B9823496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03" y="182198"/>
            <a:ext cx="863221" cy="86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9B48840-1285-F892-3390-ACFEE39707CA}"/>
              </a:ext>
            </a:extLst>
          </p:cNvPr>
          <p:cNvSpPr/>
          <p:nvPr/>
        </p:nvSpPr>
        <p:spPr>
          <a:xfrm>
            <a:off x="7839361" y="1761156"/>
            <a:ext cx="3952569" cy="1484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Miércoles de ceniza</a:t>
            </a:r>
          </a:p>
          <a:p>
            <a:pPr algn="ctr"/>
            <a:r>
              <a:rPr lang="es-ES" sz="160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Marianistas</a:t>
            </a:r>
            <a:endParaRPr lang="es-ES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4A51049-5358-7147-9BAC-67EE2CC42006}"/>
              </a:ext>
            </a:extLst>
          </p:cNvPr>
          <p:cNvSpPr/>
          <p:nvPr/>
        </p:nvSpPr>
        <p:spPr>
          <a:xfrm>
            <a:off x="7364025" y="897935"/>
            <a:ext cx="4903243" cy="1484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JUNTOS</a:t>
            </a:r>
          </a:p>
        </p:txBody>
      </p:sp>
    </p:spTree>
    <p:extLst>
      <p:ext uri="{BB962C8B-B14F-4D97-AF65-F5344CB8AC3E}">
        <p14:creationId xmlns:p14="http://schemas.microsoft.com/office/powerpoint/2010/main" val="1186462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0F216EE6-EDD0-5974-F731-05ED1282ABC4}"/>
              </a:ext>
            </a:extLst>
          </p:cNvPr>
          <p:cNvSpPr/>
          <p:nvPr/>
        </p:nvSpPr>
        <p:spPr>
          <a:xfrm>
            <a:off x="134028" y="0"/>
            <a:ext cx="1652337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6600" dirty="0">
                <a:latin typeface="Arial Narrow" panose="020B0606020202030204" pitchFamily="34" charset="0"/>
              </a:rPr>
              <a:t>Asombro y Alegría</a:t>
            </a:r>
          </a:p>
        </p:txBody>
      </p:sp>
      <p:pic>
        <p:nvPicPr>
          <p:cNvPr id="4" name="Elementos multimedia en línea 3" title="2ESO 3 Ceniza">
            <a:hlinkClick r:id="" action="ppaction://media"/>
            <a:extLst>
              <a:ext uri="{FF2B5EF4-FFF2-40B4-BE49-F238E27FC236}">
                <a16:creationId xmlns:a16="http://schemas.microsoft.com/office/drawing/2014/main" id="{AE937D4E-CFC1-13C6-A61C-5AA3EAC7CCE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55422" y="827514"/>
            <a:ext cx="9216000" cy="520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1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F20C217-5363-4E5F-A2CC-DE79D59F58E9}"/>
              </a:ext>
            </a:extLst>
          </p:cNvPr>
          <p:cNvSpPr txBox="1"/>
          <p:nvPr/>
        </p:nvSpPr>
        <p:spPr>
          <a:xfrm>
            <a:off x="5418161" y="443566"/>
            <a:ext cx="54454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UNA MIRADA AL INTERIOR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¿Qué es lo que más ocupa dentro de ti, lo que se lleva más energías, lo que te demanda más atención, lo que llena más tiempo de tu vida?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4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1">
              <a:defRPr/>
            </a:pP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¿Alegría o tristeza? </a:t>
            </a:r>
          </a:p>
          <a:p>
            <a:pPr lvl="1">
              <a:defRPr/>
            </a:pP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¿Desesperación o entusiasmo? </a:t>
            </a:r>
          </a:p>
          <a:p>
            <a:pPr lvl="1">
              <a:defRPr/>
            </a:pP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¿Cansancio o entrega? </a:t>
            </a:r>
          </a:p>
          <a:p>
            <a:pPr lvl="1">
              <a:defRPr/>
            </a:pP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¿Dedicación o ir tirando? </a:t>
            </a:r>
          </a:p>
          <a:p>
            <a:pPr lvl="1">
              <a:defRPr/>
            </a:pP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¿Asombro o aburrimiento? </a:t>
            </a:r>
          </a:p>
          <a:p>
            <a:pPr lvl="1">
              <a:defRPr/>
            </a:pP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¿Sentido o vacío? </a:t>
            </a:r>
          </a:p>
          <a:p>
            <a:pPr lvl="1">
              <a:defRPr/>
            </a:pP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¿Motivación o conformismo? </a:t>
            </a:r>
          </a:p>
          <a:p>
            <a:pPr lvl="1">
              <a:defRPr/>
            </a:pP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¿Esfuerzo o derrota? </a:t>
            </a:r>
          </a:p>
          <a:p>
            <a:pPr lvl="1">
              <a:defRPr/>
            </a:pP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¿Atención o entretenimiento? </a:t>
            </a:r>
          </a:p>
          <a:p>
            <a:pPr lvl="1">
              <a:defRPr/>
            </a:pP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¿Ligereza o pesadez?</a:t>
            </a:r>
          </a:p>
        </p:txBody>
      </p:sp>
      <p:pic>
        <p:nvPicPr>
          <p:cNvPr id="2" name="Picture 2" descr="PastoralSJ - vivir - Olvidados | Zapatos apestosos, Vivi, Olvidar">
            <a:extLst>
              <a:ext uri="{FF2B5EF4-FFF2-40B4-BE49-F238E27FC236}">
                <a16:creationId xmlns:a16="http://schemas.microsoft.com/office/drawing/2014/main" id="{75F8BF0D-D20A-4734-F91E-876F3DE59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5" r="16462"/>
          <a:stretch/>
        </p:blipFill>
        <p:spPr bwMode="auto">
          <a:xfrm>
            <a:off x="128337" y="443566"/>
            <a:ext cx="4238947" cy="641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astoralSJ - Oraciones">
            <a:extLst>
              <a:ext uri="{FF2B5EF4-FFF2-40B4-BE49-F238E27FC236}">
                <a16:creationId xmlns:a16="http://schemas.microsoft.com/office/drawing/2014/main" id="{25E8F5DF-8A02-7F49-D111-62897AA75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4" r="15155"/>
          <a:stretch/>
        </p:blipFill>
        <p:spPr bwMode="auto">
          <a:xfrm>
            <a:off x="128337" y="443566"/>
            <a:ext cx="42389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266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F20C217-5363-4E5F-A2CC-DE79D59F58E9}"/>
              </a:ext>
            </a:extLst>
          </p:cNvPr>
          <p:cNvSpPr txBox="1"/>
          <p:nvPr/>
        </p:nvSpPr>
        <p:spPr>
          <a:xfrm>
            <a:off x="5445457" y="337710"/>
            <a:ext cx="544545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Del evangelio de Mateo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Así que, cuando des limosna no mandes tocar la trompeta delante de ti, como hacen los hipócritas en las sinagogas y en las calles, para ganar la estima de los hombres; os digo de verdad: ya tienen su recompensa. En cambio, cuando tú des limosna, que tu mano izquierda no sepa qué hace tu mano derecha, para que tu limosna quede oculta, y tu Padre, que en lo oculto, te premiará. </a:t>
            </a:r>
          </a:p>
        </p:txBody>
      </p:sp>
      <p:pic>
        <p:nvPicPr>
          <p:cNvPr id="45058" name="Picture 2" descr="Que no sepa tu mano derecha lo que hace la izquierda">
            <a:extLst>
              <a:ext uri="{FF2B5EF4-FFF2-40B4-BE49-F238E27FC236}">
                <a16:creationId xmlns:a16="http://schemas.microsoft.com/office/drawing/2014/main" id="{06109803-2BCA-4A10-99D5-54C61B70D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99459" y="1911840"/>
            <a:ext cx="5616073" cy="421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593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BDD5272-1979-EC97-E5F3-8CC2C3500440}"/>
              </a:ext>
            </a:extLst>
          </p:cNvPr>
          <p:cNvSpPr/>
          <p:nvPr/>
        </p:nvSpPr>
        <p:spPr>
          <a:xfrm>
            <a:off x="134028" y="0"/>
            <a:ext cx="1652337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6600" dirty="0">
                <a:latin typeface="Arial Narrow" panose="020B0606020202030204" pitchFamily="34" charset="0"/>
              </a:rPr>
              <a:t>Manos </a:t>
            </a:r>
          </a:p>
        </p:txBody>
      </p:sp>
      <p:pic>
        <p:nvPicPr>
          <p:cNvPr id="4" name="Elementos multimedia en línea 3" title="2ESO 4 Ceniza">
            <a:hlinkClick r:id="" action="ppaction://media"/>
            <a:extLst>
              <a:ext uri="{FF2B5EF4-FFF2-40B4-BE49-F238E27FC236}">
                <a16:creationId xmlns:a16="http://schemas.microsoft.com/office/drawing/2014/main" id="{2A435D49-3436-5B4C-CA47-737A1CC5DC3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6673" y="827514"/>
            <a:ext cx="9216000" cy="520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2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F20C217-5363-4E5F-A2CC-DE79D59F58E9}"/>
              </a:ext>
            </a:extLst>
          </p:cNvPr>
          <p:cNvSpPr txBox="1"/>
          <p:nvPr/>
        </p:nvSpPr>
        <p:spPr>
          <a:xfrm>
            <a:off x="5418161" y="443566"/>
            <a:ext cx="5445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LIMOSNA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¿Con quién compartes tu vida?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¿Cómo haces que se sienta?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¿Qué emociones despierta en ti?</a:t>
            </a:r>
          </a:p>
        </p:txBody>
      </p:sp>
      <p:pic>
        <p:nvPicPr>
          <p:cNvPr id="2" name="Picture 2" descr="PastoralSJ - vivir - Olvidados | Zapatos apestosos, Vivi, Olvidar">
            <a:extLst>
              <a:ext uri="{FF2B5EF4-FFF2-40B4-BE49-F238E27FC236}">
                <a16:creationId xmlns:a16="http://schemas.microsoft.com/office/drawing/2014/main" id="{75F8BF0D-D20A-4734-F91E-876F3DE59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5" r="16462"/>
          <a:stretch/>
        </p:blipFill>
        <p:spPr bwMode="auto">
          <a:xfrm>
            <a:off x="128337" y="443566"/>
            <a:ext cx="4238947" cy="641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astoralSJ - orar - Bendice mis manos">
            <a:extLst>
              <a:ext uri="{FF2B5EF4-FFF2-40B4-BE49-F238E27FC236}">
                <a16:creationId xmlns:a16="http://schemas.microsoft.com/office/drawing/2014/main" id="{56DF49C0-5122-A323-0715-0869D9F9A8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7" r="14684"/>
          <a:stretch/>
        </p:blipFill>
        <p:spPr bwMode="auto">
          <a:xfrm>
            <a:off x="128337" y="443566"/>
            <a:ext cx="42389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057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F20C217-5363-4E5F-A2CC-DE79D59F58E9}"/>
              </a:ext>
            </a:extLst>
          </p:cNvPr>
          <p:cNvSpPr txBox="1"/>
          <p:nvPr/>
        </p:nvSpPr>
        <p:spPr>
          <a:xfrm>
            <a:off x="5332436" y="223837"/>
            <a:ext cx="544545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Del evangelio de Mateo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 cuando recéis no seáis como los hipócritas, que son amigos de rezar de pie en las sinagogas y en las esquinas de las plazas para exhibirse ante los hombres; os digo de verdad: ya tienen su recompensa. En cambio, tú, cuando reces, entra en tu habitación, y, después de cerrar la puerta, reza a tu Padre, que ve lo oculto; y tu Padre, que ve lo oculto, te premiará. </a:t>
            </a:r>
          </a:p>
        </p:txBody>
      </p:sp>
      <p:pic>
        <p:nvPicPr>
          <p:cNvPr id="44036" name="Picture 4" descr="Tu Padre que ve en lo secreto te recompensará en público | Reflexión  cristiana">
            <a:extLst>
              <a:ext uri="{FF2B5EF4-FFF2-40B4-BE49-F238E27FC236}">
                <a16:creationId xmlns:a16="http://schemas.microsoft.com/office/drawing/2014/main" id="{93DC7CA0-DB2B-4512-BD2E-864C7A8F8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29"/>
          <a:stretch/>
        </p:blipFill>
        <p:spPr bwMode="auto">
          <a:xfrm>
            <a:off x="-309563" y="635860"/>
            <a:ext cx="4281488" cy="638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738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8E1E787-0291-BE4D-9312-3F811F922902}"/>
              </a:ext>
            </a:extLst>
          </p:cNvPr>
          <p:cNvSpPr/>
          <p:nvPr/>
        </p:nvSpPr>
        <p:spPr>
          <a:xfrm>
            <a:off x="134028" y="0"/>
            <a:ext cx="1652337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6600" dirty="0">
                <a:latin typeface="Arial Narrow" panose="020B0606020202030204" pitchFamily="34" charset="0"/>
              </a:rPr>
              <a:t>Nariz </a:t>
            </a:r>
          </a:p>
        </p:txBody>
      </p:sp>
      <p:pic>
        <p:nvPicPr>
          <p:cNvPr id="4" name="Elementos multimedia en línea 3" title="2ESO 5 Ceniza">
            <a:hlinkClick r:id="" action="ppaction://media"/>
            <a:extLst>
              <a:ext uri="{FF2B5EF4-FFF2-40B4-BE49-F238E27FC236}">
                <a16:creationId xmlns:a16="http://schemas.microsoft.com/office/drawing/2014/main" id="{5C7BACB9-DD2E-FD01-6C7C-A99CAA61592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41671" y="827514"/>
            <a:ext cx="9216000" cy="520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6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F20C217-5363-4E5F-A2CC-DE79D59F58E9}"/>
              </a:ext>
            </a:extLst>
          </p:cNvPr>
          <p:cNvSpPr txBox="1"/>
          <p:nvPr/>
        </p:nvSpPr>
        <p:spPr>
          <a:xfrm>
            <a:off x="5418161" y="443566"/>
            <a:ext cx="5445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ORACIÓN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¿Qué sientes en tu ambiente?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¿Qué oración se mueve dentro de ti?</a:t>
            </a:r>
          </a:p>
        </p:txBody>
      </p:sp>
      <p:pic>
        <p:nvPicPr>
          <p:cNvPr id="2" name="Picture 2" descr="PastoralSJ - vivir - Olvidados | Zapatos apestosos, Vivi, Olvidar">
            <a:extLst>
              <a:ext uri="{FF2B5EF4-FFF2-40B4-BE49-F238E27FC236}">
                <a16:creationId xmlns:a16="http://schemas.microsoft.com/office/drawing/2014/main" id="{75F8BF0D-D20A-4734-F91E-876F3DE59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5" r="16462"/>
          <a:stretch/>
        </p:blipFill>
        <p:spPr bwMode="auto">
          <a:xfrm>
            <a:off x="128337" y="443566"/>
            <a:ext cx="4238947" cy="641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astoralSJ - orar - Bendice mis manos">
            <a:extLst>
              <a:ext uri="{FF2B5EF4-FFF2-40B4-BE49-F238E27FC236}">
                <a16:creationId xmlns:a16="http://schemas.microsoft.com/office/drawing/2014/main" id="{56DF49C0-5122-A323-0715-0869D9F9A8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7" r="14684"/>
          <a:stretch/>
        </p:blipFill>
        <p:spPr bwMode="auto">
          <a:xfrm>
            <a:off x="128337" y="443566"/>
            <a:ext cx="42389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astoralSJ - ser - Mirada superlenta">
            <a:extLst>
              <a:ext uri="{FF2B5EF4-FFF2-40B4-BE49-F238E27FC236}">
                <a16:creationId xmlns:a16="http://schemas.microsoft.com/office/drawing/2014/main" id="{BEA3AD1B-F4B6-CE9C-96A0-E28AFCBAA5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2" r="25791"/>
          <a:stretch/>
        </p:blipFill>
        <p:spPr bwMode="auto">
          <a:xfrm>
            <a:off x="128336" y="443566"/>
            <a:ext cx="42389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697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F20C217-5363-4E5F-A2CC-DE79D59F58E9}"/>
              </a:ext>
            </a:extLst>
          </p:cNvPr>
          <p:cNvSpPr txBox="1"/>
          <p:nvPr/>
        </p:nvSpPr>
        <p:spPr>
          <a:xfrm>
            <a:off x="5418161" y="252412"/>
            <a:ext cx="544545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Del evangelio de Mateo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 cuando ayunéis no pongáis cara triste, como los hipócritas, pues se estropean la cara para exhibirse ante los hombres como ayunadores. Os digo de verdad: ya tienen su recompensa. En cambio, tú, cuando ayunes, perfúmate la cabeza y lávate la cara, para no exhibirte ante los hombres como ayunador, sino ante tu Padre que está en lo escondido; y tu Padre, que ve en lo escondido, te premiará. </a:t>
            </a:r>
          </a:p>
        </p:txBody>
      </p:sp>
      <p:pic>
        <p:nvPicPr>
          <p:cNvPr id="43012" name="Picture 4" descr="El Ayuno y el Sacrificio – Diocesan">
            <a:extLst>
              <a:ext uri="{FF2B5EF4-FFF2-40B4-BE49-F238E27FC236}">
                <a16:creationId xmlns:a16="http://schemas.microsoft.com/office/drawing/2014/main" id="{BA356001-077F-4C11-B0EB-D50271BC3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3" t="11425" r="10106"/>
          <a:stretch/>
        </p:blipFill>
        <p:spPr bwMode="auto">
          <a:xfrm>
            <a:off x="0" y="1287244"/>
            <a:ext cx="3943350" cy="557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224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C595690-31EE-B10C-3274-ED84B336EF9E}"/>
              </a:ext>
            </a:extLst>
          </p:cNvPr>
          <p:cNvSpPr/>
          <p:nvPr/>
        </p:nvSpPr>
        <p:spPr>
          <a:xfrm>
            <a:off x="134028" y="0"/>
            <a:ext cx="1652337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6600" dirty="0">
                <a:latin typeface="Arial Narrow" panose="020B0606020202030204" pitchFamily="34" charset="0"/>
              </a:rPr>
              <a:t>Gusto  </a:t>
            </a:r>
          </a:p>
        </p:txBody>
      </p:sp>
      <p:pic>
        <p:nvPicPr>
          <p:cNvPr id="4" name="Elementos multimedia en línea 3" title="2ESO 6 Ceniza">
            <a:hlinkClick r:id="" action="ppaction://media"/>
            <a:extLst>
              <a:ext uri="{FF2B5EF4-FFF2-40B4-BE49-F238E27FC236}">
                <a16:creationId xmlns:a16="http://schemas.microsoft.com/office/drawing/2014/main" id="{316AE3D7-4EE4-8940-2BF5-155C1C8400B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17299" y="827514"/>
            <a:ext cx="9216000" cy="520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5A4568F1-3AAD-825D-CB52-838996320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89955"/>
              </p:ext>
            </p:extLst>
          </p:nvPr>
        </p:nvGraphicFramePr>
        <p:xfrm>
          <a:off x="149089" y="0"/>
          <a:ext cx="740697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697">
                  <a:extLst>
                    <a:ext uri="{9D8B030D-6E8A-4147-A177-3AD203B41FA5}">
                      <a16:colId xmlns:a16="http://schemas.microsoft.com/office/drawing/2014/main" val="3803797931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s-ES" sz="7200" b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486724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s-ES" sz="7200" b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063882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s-ES" sz="7200" b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84944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s-ES" sz="7200" b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077460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8B43B7BD-9E4A-C1E1-AAD1-14B2F2390BF4}"/>
              </a:ext>
            </a:extLst>
          </p:cNvPr>
          <p:cNvSpPr/>
          <p:nvPr/>
        </p:nvSpPr>
        <p:spPr>
          <a:xfrm>
            <a:off x="1047135" y="250722"/>
            <a:ext cx="10995776" cy="673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5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Nos cuestionamos</a:t>
            </a:r>
          </a:p>
        </p:txBody>
      </p:sp>
    </p:spTree>
    <p:extLst>
      <p:ext uri="{BB962C8B-B14F-4D97-AF65-F5344CB8AC3E}">
        <p14:creationId xmlns:p14="http://schemas.microsoft.com/office/powerpoint/2010/main" val="984898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F20C217-5363-4E5F-A2CC-DE79D59F58E9}"/>
              </a:ext>
            </a:extLst>
          </p:cNvPr>
          <p:cNvSpPr txBox="1"/>
          <p:nvPr/>
        </p:nvSpPr>
        <p:spPr>
          <a:xfrm>
            <a:off x="5418161" y="443566"/>
            <a:ext cx="5445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AYUNO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¿Qué es lo que te hace disfrutar realmente?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¿Qué saboreas de la vida?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¿Con quién lo compartes?</a:t>
            </a:r>
          </a:p>
        </p:txBody>
      </p:sp>
      <p:pic>
        <p:nvPicPr>
          <p:cNvPr id="2" name="Picture 2" descr="PastoralSJ - vivir - Olvidados | Zapatos apestosos, Vivi, Olvidar">
            <a:extLst>
              <a:ext uri="{FF2B5EF4-FFF2-40B4-BE49-F238E27FC236}">
                <a16:creationId xmlns:a16="http://schemas.microsoft.com/office/drawing/2014/main" id="{75F8BF0D-D20A-4734-F91E-876F3DE59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5" r="16462"/>
          <a:stretch/>
        </p:blipFill>
        <p:spPr bwMode="auto">
          <a:xfrm>
            <a:off x="128337" y="443566"/>
            <a:ext cx="4238947" cy="641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astoralSJ - orar - Bendice mis manos">
            <a:extLst>
              <a:ext uri="{FF2B5EF4-FFF2-40B4-BE49-F238E27FC236}">
                <a16:creationId xmlns:a16="http://schemas.microsoft.com/office/drawing/2014/main" id="{56DF49C0-5122-A323-0715-0869D9F9A8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7" r="14684"/>
          <a:stretch/>
        </p:blipFill>
        <p:spPr bwMode="auto">
          <a:xfrm>
            <a:off x="128337" y="443566"/>
            <a:ext cx="42389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astoralSJ - creer - Partir el pan">
            <a:extLst>
              <a:ext uri="{FF2B5EF4-FFF2-40B4-BE49-F238E27FC236}">
                <a16:creationId xmlns:a16="http://schemas.microsoft.com/office/drawing/2014/main" id="{2184EBB2-FADE-8088-3090-FF0DC2891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5" r="41698"/>
          <a:stretch/>
        </p:blipFill>
        <p:spPr bwMode="auto">
          <a:xfrm>
            <a:off x="128335" y="443566"/>
            <a:ext cx="42389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919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2">
            <a:extLst>
              <a:ext uri="{FF2B5EF4-FFF2-40B4-BE49-F238E27FC236}">
                <a16:creationId xmlns:a16="http://schemas.microsoft.com/office/drawing/2014/main" id="{50DE2A4E-7DDC-CC6D-9A84-9224A8C19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044522"/>
              </p:ext>
            </p:extLst>
          </p:nvPr>
        </p:nvGraphicFramePr>
        <p:xfrm>
          <a:off x="149089" y="0"/>
          <a:ext cx="740697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697">
                  <a:extLst>
                    <a:ext uri="{9D8B030D-6E8A-4147-A177-3AD203B41FA5}">
                      <a16:colId xmlns:a16="http://schemas.microsoft.com/office/drawing/2014/main" val="3803797931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s-ES" sz="7200" b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486724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s-ES" sz="7200" b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063882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s-ES" sz="7200" b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84944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s-ES" sz="7200" b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077460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1821A8B8-3E9B-96C2-3875-18556FE84B9C}"/>
              </a:ext>
            </a:extLst>
          </p:cNvPr>
          <p:cNvSpPr/>
          <p:nvPr/>
        </p:nvSpPr>
        <p:spPr>
          <a:xfrm>
            <a:off x="1047135" y="250722"/>
            <a:ext cx="10995776" cy="673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5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Imposición de la ceniza</a:t>
            </a:r>
          </a:p>
        </p:txBody>
      </p:sp>
    </p:spTree>
    <p:extLst>
      <p:ext uri="{BB962C8B-B14F-4D97-AF65-F5344CB8AC3E}">
        <p14:creationId xmlns:p14="http://schemas.microsoft.com/office/powerpoint/2010/main" val="1990506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2">
            <a:extLst>
              <a:ext uri="{FF2B5EF4-FFF2-40B4-BE49-F238E27FC236}">
                <a16:creationId xmlns:a16="http://schemas.microsoft.com/office/drawing/2014/main" id="{50DE2A4E-7DDC-CC6D-9A84-9224A8C19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107557"/>
              </p:ext>
            </p:extLst>
          </p:nvPr>
        </p:nvGraphicFramePr>
        <p:xfrm>
          <a:off x="149089" y="0"/>
          <a:ext cx="740697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697">
                  <a:extLst>
                    <a:ext uri="{9D8B030D-6E8A-4147-A177-3AD203B41FA5}">
                      <a16:colId xmlns:a16="http://schemas.microsoft.com/office/drawing/2014/main" val="3803797931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s-ES" sz="7200" b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486724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s-ES" sz="7200" b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063882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s-ES" sz="7200" b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84944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s-ES" sz="7200" b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077460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1821A8B8-3E9B-96C2-3875-18556FE84B9C}"/>
              </a:ext>
            </a:extLst>
          </p:cNvPr>
          <p:cNvSpPr/>
          <p:nvPr/>
        </p:nvSpPr>
        <p:spPr>
          <a:xfrm>
            <a:off x="1047135" y="250722"/>
            <a:ext cx="10995776" cy="673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5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Cierre</a:t>
            </a:r>
          </a:p>
        </p:txBody>
      </p:sp>
    </p:spTree>
    <p:extLst>
      <p:ext uri="{BB962C8B-B14F-4D97-AF65-F5344CB8AC3E}">
        <p14:creationId xmlns:p14="http://schemas.microsoft.com/office/powerpoint/2010/main" val="2378784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astoralSJ - ser - La beatificación, las elecciones y el referendum">
            <a:extLst>
              <a:ext uri="{FF2B5EF4-FFF2-40B4-BE49-F238E27FC236}">
                <a16:creationId xmlns:a16="http://schemas.microsoft.com/office/drawing/2014/main" id="{AEC58505-7DDA-AA38-DA0C-C6319AD75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CB328E8-D63A-CE79-6344-528458BBE3AD}"/>
              </a:ext>
            </a:extLst>
          </p:cNvPr>
          <p:cNvSpPr/>
          <p:nvPr/>
        </p:nvSpPr>
        <p:spPr>
          <a:xfrm>
            <a:off x="5470358" y="604682"/>
            <a:ext cx="6266900" cy="5417574"/>
          </a:xfrm>
          <a:prstGeom prst="rect">
            <a:avLst/>
          </a:prstGeom>
          <a:solidFill>
            <a:srgbClr val="FFFFF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pudieras elegir, </a:t>
            </a:r>
          </a:p>
          <a:p>
            <a:pPr algn="ctr"/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¿te gustaría ser una pieza que encajara en el mundo?</a:t>
            </a:r>
          </a:p>
          <a:p>
            <a:pPr algn="ctr"/>
            <a:endParaRPr lang="es-ES" sz="3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¿O prefieres transformar el mundo para que encaje tu vida?</a:t>
            </a:r>
          </a:p>
          <a:p>
            <a:pPr algn="ctr"/>
            <a:endParaRPr lang="es-ES" sz="3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¿A qué te sientes llamado?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60F0B48-7B50-DCD2-8464-7705C87C478D}"/>
              </a:ext>
            </a:extLst>
          </p:cNvPr>
          <p:cNvSpPr/>
          <p:nvPr/>
        </p:nvSpPr>
        <p:spPr>
          <a:xfrm>
            <a:off x="7873181" y="3868991"/>
            <a:ext cx="3864077" cy="2153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s-E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35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60F0B48-7B50-DCD2-8464-7705C87C478D}"/>
              </a:ext>
            </a:extLst>
          </p:cNvPr>
          <p:cNvSpPr/>
          <p:nvPr/>
        </p:nvSpPr>
        <p:spPr>
          <a:xfrm>
            <a:off x="7873181" y="3868991"/>
            <a:ext cx="3864077" cy="2153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s-E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9218" name="Picture 2" descr="Aumenta la pobreza en el mundo">
            <a:extLst>
              <a:ext uri="{FF2B5EF4-FFF2-40B4-BE49-F238E27FC236}">
                <a16:creationId xmlns:a16="http://schemas.microsoft.com/office/drawing/2014/main" id="{EF1D29F9-5E9F-514D-0D45-99B02017D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390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60F0B48-7B50-DCD2-8464-7705C87C478D}"/>
              </a:ext>
            </a:extLst>
          </p:cNvPr>
          <p:cNvSpPr/>
          <p:nvPr/>
        </p:nvSpPr>
        <p:spPr>
          <a:xfrm>
            <a:off x="7873181" y="3868991"/>
            <a:ext cx="3864077" cy="2153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s-E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42" name="Picture 2" descr="Solidaridad: ejemplos solidarios en el día a día | eACNUR">
            <a:extLst>
              <a:ext uri="{FF2B5EF4-FFF2-40B4-BE49-F238E27FC236}">
                <a16:creationId xmlns:a16="http://schemas.microsoft.com/office/drawing/2014/main" id="{1E891F13-4ECA-26E5-9D89-DBFEFCD00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433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60F0B48-7B50-DCD2-8464-7705C87C478D}"/>
              </a:ext>
            </a:extLst>
          </p:cNvPr>
          <p:cNvSpPr/>
          <p:nvPr/>
        </p:nvSpPr>
        <p:spPr>
          <a:xfrm>
            <a:off x="7873181" y="3868991"/>
            <a:ext cx="3864077" cy="2153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s-E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1266" name="Picture 2" descr="Cortometrajes y vídeos para celebrar el Día Internacional de la Paz">
            <a:extLst>
              <a:ext uri="{FF2B5EF4-FFF2-40B4-BE49-F238E27FC236}">
                <a16:creationId xmlns:a16="http://schemas.microsoft.com/office/drawing/2014/main" id="{4D4F0AD5-9EE6-020C-9206-38137D5FE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4142" y="0"/>
            <a:ext cx="15906142" cy="699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092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60F0B48-7B50-DCD2-8464-7705C87C478D}"/>
              </a:ext>
            </a:extLst>
          </p:cNvPr>
          <p:cNvSpPr/>
          <p:nvPr/>
        </p:nvSpPr>
        <p:spPr>
          <a:xfrm>
            <a:off x="7873181" y="3868991"/>
            <a:ext cx="3864077" cy="2153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s-E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2290" name="Picture 2" descr="Acabar con la pobreza | Naciones Unidas">
            <a:extLst>
              <a:ext uri="{FF2B5EF4-FFF2-40B4-BE49-F238E27FC236}">
                <a16:creationId xmlns:a16="http://schemas.microsoft.com/office/drawing/2014/main" id="{AA737741-8624-6A83-C835-11A02A2B7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778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60F0B48-7B50-DCD2-8464-7705C87C478D}"/>
              </a:ext>
            </a:extLst>
          </p:cNvPr>
          <p:cNvSpPr/>
          <p:nvPr/>
        </p:nvSpPr>
        <p:spPr>
          <a:xfrm>
            <a:off x="7873181" y="3868991"/>
            <a:ext cx="3864077" cy="2153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s-E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3314" name="Picture 2" descr="Las colas de hambre en España cada vez son mayores, un grave problema  social que se esconde - h50">
            <a:extLst>
              <a:ext uri="{FF2B5EF4-FFF2-40B4-BE49-F238E27FC236}">
                <a16:creationId xmlns:a16="http://schemas.microsoft.com/office/drawing/2014/main" id="{92B8495B-4CDD-8002-E1BC-B65E3FCB5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694" y="0"/>
            <a:ext cx="12456694" cy="82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120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60F0B48-7B50-DCD2-8464-7705C87C478D}"/>
              </a:ext>
            </a:extLst>
          </p:cNvPr>
          <p:cNvSpPr/>
          <p:nvPr/>
        </p:nvSpPr>
        <p:spPr>
          <a:xfrm>
            <a:off x="7873181" y="3868991"/>
            <a:ext cx="3864077" cy="2153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s-E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4338" name="Picture 2" descr="Violencia vicaria, la peor de las violencias de género | Las noticias y  análisis más importantes en América Latina | DW | 07.10.2021">
            <a:extLst>
              <a:ext uri="{FF2B5EF4-FFF2-40B4-BE49-F238E27FC236}">
                <a16:creationId xmlns:a16="http://schemas.microsoft.com/office/drawing/2014/main" id="{75A31353-BEB5-11A8-8CEB-1F2C1501D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632" y="0"/>
            <a:ext cx="12759632" cy="718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80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ómo gestionar las emociones?">
            <a:extLst>
              <a:ext uri="{FF2B5EF4-FFF2-40B4-BE49-F238E27FC236}">
                <a16:creationId xmlns:a16="http://schemas.microsoft.com/office/drawing/2014/main" id="{9750EC69-3FC3-C7A4-8433-D01E8D204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42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CB328E8-D63A-CE79-6344-528458BBE3AD}"/>
              </a:ext>
            </a:extLst>
          </p:cNvPr>
          <p:cNvSpPr/>
          <p:nvPr/>
        </p:nvSpPr>
        <p:spPr>
          <a:xfrm>
            <a:off x="7873181" y="604682"/>
            <a:ext cx="3864077" cy="2153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¿Cuántas de estas caras has puesto a lo largo de esta semana?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60F0B48-7B50-DCD2-8464-7705C87C478D}"/>
              </a:ext>
            </a:extLst>
          </p:cNvPr>
          <p:cNvSpPr/>
          <p:nvPr/>
        </p:nvSpPr>
        <p:spPr>
          <a:xfrm>
            <a:off x="7873181" y="3868991"/>
            <a:ext cx="3864077" cy="2153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s-E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476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60F0B48-7B50-DCD2-8464-7705C87C478D}"/>
              </a:ext>
            </a:extLst>
          </p:cNvPr>
          <p:cNvSpPr/>
          <p:nvPr/>
        </p:nvSpPr>
        <p:spPr>
          <a:xfrm>
            <a:off x="7873181" y="3868991"/>
            <a:ext cx="3864077" cy="2153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s-E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5362" name="Picture 2" descr="Un abrazo en el momento indicado, no tiene precio">
            <a:extLst>
              <a:ext uri="{FF2B5EF4-FFF2-40B4-BE49-F238E27FC236}">
                <a16:creationId xmlns:a16="http://schemas.microsoft.com/office/drawing/2014/main" id="{BE17EBAB-3DEA-7F05-BF81-B02C399C1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781" y="-835745"/>
            <a:ext cx="12898370" cy="85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029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60F0B48-7B50-DCD2-8464-7705C87C478D}"/>
              </a:ext>
            </a:extLst>
          </p:cNvPr>
          <p:cNvSpPr/>
          <p:nvPr/>
        </p:nvSpPr>
        <p:spPr>
          <a:xfrm>
            <a:off x="7873181" y="3868991"/>
            <a:ext cx="3864077" cy="2153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s-E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6386" name="Picture 2" descr="Estudio - Wikipedia, la enciclopedia libre">
            <a:extLst>
              <a:ext uri="{FF2B5EF4-FFF2-40B4-BE49-F238E27FC236}">
                <a16:creationId xmlns:a16="http://schemas.microsoft.com/office/drawing/2014/main" id="{D780A90E-228F-F64E-C24C-C0990A801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5744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214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60F0B48-7B50-DCD2-8464-7705C87C478D}"/>
              </a:ext>
            </a:extLst>
          </p:cNvPr>
          <p:cNvSpPr/>
          <p:nvPr/>
        </p:nvSpPr>
        <p:spPr>
          <a:xfrm>
            <a:off x="7873181" y="3868991"/>
            <a:ext cx="3864077" cy="2153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s-E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7410" name="Picture 2" descr="Libertad: características, tipos y situación actual mundial">
            <a:extLst>
              <a:ext uri="{FF2B5EF4-FFF2-40B4-BE49-F238E27FC236}">
                <a16:creationId xmlns:a16="http://schemas.microsoft.com/office/drawing/2014/main" id="{FF8305F0-5AA3-023B-D29D-3B72C1E79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916" y="0"/>
            <a:ext cx="13531516" cy="700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322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60F0B48-7B50-DCD2-8464-7705C87C478D}"/>
              </a:ext>
            </a:extLst>
          </p:cNvPr>
          <p:cNvSpPr/>
          <p:nvPr/>
        </p:nvSpPr>
        <p:spPr>
          <a:xfrm>
            <a:off x="7873181" y="3868991"/>
            <a:ext cx="3864077" cy="2153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s-E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8434" name="Picture 2" descr="Descubre qué es la contaminación atmosférica o del aire">
            <a:extLst>
              <a:ext uri="{FF2B5EF4-FFF2-40B4-BE49-F238E27FC236}">
                <a16:creationId xmlns:a16="http://schemas.microsoft.com/office/drawing/2014/main" id="{59248DC1-C1F9-BF40-8479-784ECF0F4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47" y="-1"/>
            <a:ext cx="12317747" cy="757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071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60F0B48-7B50-DCD2-8464-7705C87C478D}"/>
              </a:ext>
            </a:extLst>
          </p:cNvPr>
          <p:cNvSpPr/>
          <p:nvPr/>
        </p:nvSpPr>
        <p:spPr>
          <a:xfrm>
            <a:off x="7873181" y="3868991"/>
            <a:ext cx="3864077" cy="2153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s-E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8436" name="Picture 4" descr="Pereza ¿cómo aprovecharla para crear buenos hábitos? | GQ">
            <a:extLst>
              <a:ext uri="{FF2B5EF4-FFF2-40B4-BE49-F238E27FC236}">
                <a16:creationId xmlns:a16="http://schemas.microsoft.com/office/drawing/2014/main" id="{9E61E1E8-869E-CBB1-B72F-90A94B767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505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2237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60F0B48-7B50-DCD2-8464-7705C87C478D}"/>
              </a:ext>
            </a:extLst>
          </p:cNvPr>
          <p:cNvSpPr/>
          <p:nvPr/>
        </p:nvSpPr>
        <p:spPr>
          <a:xfrm>
            <a:off x="7873181" y="3868991"/>
            <a:ext cx="3864077" cy="2153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s-E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9458" name="Picture 2" descr="Importancia del entusiasmo en la vida - Mejor con Salud">
            <a:extLst>
              <a:ext uri="{FF2B5EF4-FFF2-40B4-BE49-F238E27FC236}">
                <a16:creationId xmlns:a16="http://schemas.microsoft.com/office/drawing/2014/main" id="{A86934D3-6488-C1D6-7460-AA7052A98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642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8590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60F0B48-7B50-DCD2-8464-7705C87C478D}"/>
              </a:ext>
            </a:extLst>
          </p:cNvPr>
          <p:cNvSpPr/>
          <p:nvPr/>
        </p:nvSpPr>
        <p:spPr>
          <a:xfrm>
            <a:off x="7873181" y="3868991"/>
            <a:ext cx="3864077" cy="2153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s-E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1508" name="Picture 4" descr="La Familia Unida - Fé con Amor ... Refresca tu Corazón">
            <a:extLst>
              <a:ext uri="{FF2B5EF4-FFF2-40B4-BE49-F238E27FC236}">
                <a16:creationId xmlns:a16="http://schemas.microsoft.com/office/drawing/2014/main" id="{659101DF-A924-E885-BCFE-D81D90C5E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495" y="0"/>
            <a:ext cx="12575495" cy="696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42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60F0B48-7B50-DCD2-8464-7705C87C478D}"/>
              </a:ext>
            </a:extLst>
          </p:cNvPr>
          <p:cNvSpPr/>
          <p:nvPr/>
        </p:nvSpPr>
        <p:spPr>
          <a:xfrm>
            <a:off x="7873181" y="3868991"/>
            <a:ext cx="3864077" cy="2153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s-E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2530" name="Picture 2" descr="Ciudades y multitudes | Meer">
            <a:extLst>
              <a:ext uri="{FF2B5EF4-FFF2-40B4-BE49-F238E27FC236}">
                <a16:creationId xmlns:a16="http://schemas.microsoft.com/office/drawing/2014/main" id="{7821B9EE-F46D-5096-0E20-676BDEB3B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4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6512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60F0B48-7B50-DCD2-8464-7705C87C478D}"/>
              </a:ext>
            </a:extLst>
          </p:cNvPr>
          <p:cNvSpPr/>
          <p:nvPr/>
        </p:nvSpPr>
        <p:spPr>
          <a:xfrm>
            <a:off x="7873181" y="3868991"/>
            <a:ext cx="3864077" cy="2153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s-E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2532" name="Picture 4" descr="Las personas acogidas en centros para personas sin hogar aumentaron casi un  10% en 2018 - RTVE.es">
            <a:extLst>
              <a:ext uri="{FF2B5EF4-FFF2-40B4-BE49-F238E27FC236}">
                <a16:creationId xmlns:a16="http://schemas.microsoft.com/office/drawing/2014/main" id="{88517A3E-F2C1-919F-FC54-61AA9B37D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533" y="0"/>
            <a:ext cx="12462933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2951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60F0B48-7B50-DCD2-8464-7705C87C478D}"/>
              </a:ext>
            </a:extLst>
          </p:cNvPr>
          <p:cNvSpPr/>
          <p:nvPr/>
        </p:nvSpPr>
        <p:spPr>
          <a:xfrm>
            <a:off x="7873181" y="3868991"/>
            <a:ext cx="3864077" cy="2153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s-E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3554" name="Picture 2" descr="Bienvenidos al gran supermercado de la droga">
            <a:extLst>
              <a:ext uri="{FF2B5EF4-FFF2-40B4-BE49-F238E27FC236}">
                <a16:creationId xmlns:a16="http://schemas.microsoft.com/office/drawing/2014/main" id="{A319152F-2A90-D10D-A452-33D660A4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546" y="-78940"/>
            <a:ext cx="12467222" cy="693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22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ómo gestionar las emociones?">
            <a:extLst>
              <a:ext uri="{FF2B5EF4-FFF2-40B4-BE49-F238E27FC236}">
                <a16:creationId xmlns:a16="http://schemas.microsoft.com/office/drawing/2014/main" id="{9750EC69-3FC3-C7A4-8433-D01E8D204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42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CB328E8-D63A-CE79-6344-528458BBE3AD}"/>
              </a:ext>
            </a:extLst>
          </p:cNvPr>
          <p:cNvSpPr/>
          <p:nvPr/>
        </p:nvSpPr>
        <p:spPr>
          <a:xfrm>
            <a:off x="7873181" y="604682"/>
            <a:ext cx="3864077" cy="2153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¿A ti también te pasa que hay días en los que cuesta mantener el rumbo, porque las emociones son muy fuertes y nos cambia hasta la cara?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60F0B48-7B50-DCD2-8464-7705C87C478D}"/>
              </a:ext>
            </a:extLst>
          </p:cNvPr>
          <p:cNvSpPr/>
          <p:nvPr/>
        </p:nvSpPr>
        <p:spPr>
          <a:xfrm>
            <a:off x="7873181" y="3868991"/>
            <a:ext cx="3864077" cy="2153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¿Cómo podemos poner un cierto orden entre la cabeza, los principios, los sentimientos, las tareas?</a:t>
            </a:r>
          </a:p>
        </p:txBody>
      </p:sp>
    </p:spTree>
    <p:extLst>
      <p:ext uri="{BB962C8B-B14F-4D97-AF65-F5344CB8AC3E}">
        <p14:creationId xmlns:p14="http://schemas.microsoft.com/office/powerpoint/2010/main" val="5474387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astoralSJ - ser - La beatificación, las elecciones y el referendum">
            <a:extLst>
              <a:ext uri="{FF2B5EF4-FFF2-40B4-BE49-F238E27FC236}">
                <a16:creationId xmlns:a16="http://schemas.microsoft.com/office/drawing/2014/main" id="{AEC58505-7DDA-AA38-DA0C-C6319AD75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CB328E8-D63A-CE79-6344-528458BBE3AD}"/>
              </a:ext>
            </a:extLst>
          </p:cNvPr>
          <p:cNvSpPr/>
          <p:nvPr/>
        </p:nvSpPr>
        <p:spPr>
          <a:xfrm>
            <a:off x="5470358" y="604682"/>
            <a:ext cx="6266900" cy="5417574"/>
          </a:xfrm>
          <a:prstGeom prst="rect">
            <a:avLst/>
          </a:prstGeom>
          <a:solidFill>
            <a:srgbClr val="FFFFF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pudieras elegir, </a:t>
            </a:r>
          </a:p>
          <a:p>
            <a:pPr algn="ctr"/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¿te gustaría ser una pieza que encajara en el mundo?</a:t>
            </a:r>
          </a:p>
          <a:p>
            <a:pPr algn="ctr"/>
            <a:endParaRPr lang="es-ES" sz="3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¿O prefieres transformar el mundo para que encaje tu vida?</a:t>
            </a:r>
          </a:p>
          <a:p>
            <a:pPr algn="ctr"/>
            <a:endParaRPr lang="es-ES" sz="3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¿A qué te sientes llamado?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60F0B48-7B50-DCD2-8464-7705C87C478D}"/>
              </a:ext>
            </a:extLst>
          </p:cNvPr>
          <p:cNvSpPr/>
          <p:nvPr/>
        </p:nvSpPr>
        <p:spPr>
          <a:xfrm>
            <a:off x="7873181" y="3868991"/>
            <a:ext cx="3864077" cy="2153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s-ES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2561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CA92043-385F-6A54-D554-2CC1C3EC070C}"/>
              </a:ext>
            </a:extLst>
          </p:cNvPr>
          <p:cNvSpPr/>
          <p:nvPr/>
        </p:nvSpPr>
        <p:spPr>
          <a:xfrm>
            <a:off x="134028" y="0"/>
            <a:ext cx="1652337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6600" dirty="0">
                <a:latin typeface="Arial Narrow" panose="020B0606020202030204" pitchFamily="34" charset="0"/>
              </a:rPr>
              <a:t>Dios está contigo  </a:t>
            </a:r>
          </a:p>
        </p:txBody>
      </p:sp>
      <p:pic>
        <p:nvPicPr>
          <p:cNvPr id="4" name="Elementos multimedia en línea 3" title="2ESO 7 Ceniza">
            <a:hlinkClick r:id="" action="ppaction://media"/>
            <a:extLst>
              <a:ext uri="{FF2B5EF4-FFF2-40B4-BE49-F238E27FC236}">
                <a16:creationId xmlns:a16="http://schemas.microsoft.com/office/drawing/2014/main" id="{7E7736BE-E6F7-7A79-C4AA-26FD95D2765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34796" y="827514"/>
            <a:ext cx="9216000" cy="520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7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B1CA0B7-B9F5-E5C6-56FE-C62C9C639AB0}"/>
              </a:ext>
            </a:extLst>
          </p:cNvPr>
          <p:cNvSpPr/>
          <p:nvPr/>
        </p:nvSpPr>
        <p:spPr>
          <a:xfrm>
            <a:off x="1047135" y="250722"/>
            <a:ext cx="10995776" cy="673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5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Escuchamos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5A4568F1-3AAD-825D-CB52-838996320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20838"/>
              </p:ext>
            </p:extLst>
          </p:nvPr>
        </p:nvGraphicFramePr>
        <p:xfrm>
          <a:off x="149089" y="0"/>
          <a:ext cx="740697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697">
                  <a:extLst>
                    <a:ext uri="{9D8B030D-6E8A-4147-A177-3AD203B41FA5}">
                      <a16:colId xmlns:a16="http://schemas.microsoft.com/office/drawing/2014/main" val="3803797931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s-ES" sz="7200" b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486724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s-ES" sz="7200" b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063882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s-ES" sz="7200" b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84944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s-ES" sz="7200" b="1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077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120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3219085-4AFD-A85B-423E-F7DFD67FDD50}"/>
              </a:ext>
            </a:extLst>
          </p:cNvPr>
          <p:cNvSpPr/>
          <p:nvPr/>
        </p:nvSpPr>
        <p:spPr>
          <a:xfrm>
            <a:off x="134028" y="1155731"/>
            <a:ext cx="1652337" cy="4546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6600" dirty="0">
                <a:latin typeface="Arial Narrow" panose="020B0606020202030204" pitchFamily="34" charset="0"/>
              </a:rPr>
              <a:t>presentación</a:t>
            </a:r>
          </a:p>
        </p:txBody>
      </p:sp>
      <p:pic>
        <p:nvPicPr>
          <p:cNvPr id="4" name="Elementos multimedia en línea 3" title="2ESO 1 Ceniza">
            <a:hlinkClick r:id="" action="ppaction://media"/>
            <a:extLst>
              <a:ext uri="{FF2B5EF4-FFF2-40B4-BE49-F238E27FC236}">
                <a16:creationId xmlns:a16="http://schemas.microsoft.com/office/drawing/2014/main" id="{BF9E6D51-7D3A-8B6A-F34F-17D2BF50E30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44359" y="826499"/>
            <a:ext cx="9219600" cy="520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9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é es Rectitud? » Su Definición y Significado [2022]">
            <a:extLst>
              <a:ext uri="{FF2B5EF4-FFF2-40B4-BE49-F238E27FC236}">
                <a16:creationId xmlns:a16="http://schemas.microsoft.com/office/drawing/2014/main" id="{F6CF4D78-85F4-4EED-8354-4D3DD4BA7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29"/>
          <a:stretch/>
        </p:blipFill>
        <p:spPr bwMode="auto">
          <a:xfrm>
            <a:off x="-688872" y="682389"/>
            <a:ext cx="5056156" cy="617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F20C217-5363-4E5F-A2CC-DE79D59F58E9}"/>
              </a:ext>
            </a:extLst>
          </p:cNvPr>
          <p:cNvSpPr txBox="1"/>
          <p:nvPr/>
        </p:nvSpPr>
        <p:spPr>
          <a:xfrm>
            <a:off x="5418161" y="443566"/>
            <a:ext cx="544545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Del evangelio de Mateo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¡Cuidado con practicar vuestra justicia delante de los hombres para que ellos os vean! De lo contrario no tendréis recompensa de vuestros Padre que está en los cielos. </a:t>
            </a:r>
          </a:p>
        </p:txBody>
      </p:sp>
    </p:spTree>
    <p:extLst>
      <p:ext uri="{BB962C8B-B14F-4D97-AF65-F5344CB8AC3E}">
        <p14:creationId xmlns:p14="http://schemas.microsoft.com/office/powerpoint/2010/main" val="195801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C913B48-0A64-D0C0-A0B9-64E94BD48161}"/>
              </a:ext>
            </a:extLst>
          </p:cNvPr>
          <p:cNvSpPr/>
          <p:nvPr/>
        </p:nvSpPr>
        <p:spPr>
          <a:xfrm>
            <a:off x="134028" y="0"/>
            <a:ext cx="1652337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6600" dirty="0">
                <a:latin typeface="Arial Narrow" panose="020B0606020202030204" pitchFamily="34" charset="0"/>
              </a:rPr>
              <a:t>Ir a lo esencial</a:t>
            </a:r>
          </a:p>
        </p:txBody>
      </p:sp>
      <p:pic>
        <p:nvPicPr>
          <p:cNvPr id="4" name="Elementos multimedia en línea 3" title="2ESO 2 Ceniza">
            <a:hlinkClick r:id="" action="ppaction://media"/>
            <a:extLst>
              <a:ext uri="{FF2B5EF4-FFF2-40B4-BE49-F238E27FC236}">
                <a16:creationId xmlns:a16="http://schemas.microsoft.com/office/drawing/2014/main" id="{72C2056A-021B-791A-85B3-3EAB1D85754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03549" y="827514"/>
            <a:ext cx="9216000" cy="520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8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F20C217-5363-4E5F-A2CC-DE79D59F58E9}"/>
              </a:ext>
            </a:extLst>
          </p:cNvPr>
          <p:cNvSpPr txBox="1"/>
          <p:nvPr/>
        </p:nvSpPr>
        <p:spPr>
          <a:xfrm>
            <a:off x="5418161" y="443566"/>
            <a:ext cx="5445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UNA MIRADA HACIA LO ESENCIAL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¿Qué es para ti lo esencial de tu cuerpo?</a:t>
            </a:r>
          </a:p>
        </p:txBody>
      </p:sp>
      <p:pic>
        <p:nvPicPr>
          <p:cNvPr id="2" name="Picture 2" descr="PastoralSJ - vivir - Olvidados | Zapatos apestosos, Vivi, Olvidar">
            <a:extLst>
              <a:ext uri="{FF2B5EF4-FFF2-40B4-BE49-F238E27FC236}">
                <a16:creationId xmlns:a16="http://schemas.microsoft.com/office/drawing/2014/main" id="{75F8BF0D-D20A-4734-F91E-876F3DE59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5" r="16462"/>
          <a:stretch/>
        </p:blipFill>
        <p:spPr bwMode="auto">
          <a:xfrm>
            <a:off x="128337" y="443566"/>
            <a:ext cx="4238947" cy="641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314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VTI">
  <a:themeElements>
    <a:clrScheme name="AnalogousFromLightSeedLeftStep">
      <a:dk1>
        <a:srgbClr val="000000"/>
      </a:dk1>
      <a:lt1>
        <a:srgbClr val="FFFFFF"/>
      </a:lt1>
      <a:dk2>
        <a:srgbClr val="22363C"/>
      </a:dk2>
      <a:lt2>
        <a:srgbClr val="E5E8E2"/>
      </a:lt2>
      <a:accent1>
        <a:srgbClr val="AF8CD0"/>
      </a:accent1>
      <a:accent2>
        <a:srgbClr val="7B73C6"/>
      </a:accent2>
      <a:accent3>
        <a:srgbClr val="8CA2D0"/>
      </a:accent3>
      <a:accent4>
        <a:srgbClr val="6CACC3"/>
      </a:accent4>
      <a:accent5>
        <a:srgbClr val="74ADA4"/>
      </a:accent5>
      <a:accent6>
        <a:srgbClr val="68B388"/>
      </a:accent6>
      <a:hlink>
        <a:srgbClr val="6F8C54"/>
      </a:hlink>
      <a:folHlink>
        <a:srgbClr val="7F7F7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11E5BDF80DEB54B944BA9117D04567F" ma:contentTypeVersion="11" ma:contentTypeDescription="Crear nuevo documento." ma:contentTypeScope="" ma:versionID="207063a5acdbfe35dad1e64edc10f06b">
  <xsd:schema xmlns:xsd="http://www.w3.org/2001/XMLSchema" xmlns:xs="http://www.w3.org/2001/XMLSchema" xmlns:p="http://schemas.microsoft.com/office/2006/metadata/properties" xmlns:ns2="3f45ea73-29a2-40d6-9e1f-84a87059186e" targetNamespace="http://schemas.microsoft.com/office/2006/metadata/properties" ma:root="true" ma:fieldsID="93da7009be13f3bd33e00e530bb91dad" ns2:_="">
    <xsd:import namespace="3f45ea73-29a2-40d6-9e1f-84a870591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45ea73-29a2-40d6-9e1f-84a8705918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CE6C97-F67D-40D7-8C17-6FAE7CA77B7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0806A1C-8004-482B-BCFC-713042F6E6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45ea73-29a2-40d6-9e1f-84a8705918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C4DB66-5691-4A40-924B-F046F37806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644</Words>
  <Application>Microsoft Office PowerPoint</Application>
  <PresentationFormat>Panorámica</PresentationFormat>
  <Paragraphs>88</Paragraphs>
  <Slides>41</Slides>
  <Notes>0</Notes>
  <HiddenSlides>0</HiddenSlides>
  <MMClips>7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41</vt:i4>
      </vt:variant>
    </vt:vector>
  </HeadingPairs>
  <TitlesOfParts>
    <vt:vector size="47" baseType="lpstr">
      <vt:lpstr>Arial</vt:lpstr>
      <vt:lpstr>Arial Narrow</vt:lpstr>
      <vt:lpstr>Calibri</vt:lpstr>
      <vt:lpstr>Calibri Light</vt:lpstr>
      <vt:lpstr>Tema de Office</vt:lpstr>
      <vt:lpstr>RetrospectVTI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Fernando Juan Santos</dc:creator>
  <cp:lastModifiedBy>Sergio Miguel</cp:lastModifiedBy>
  <cp:revision>4</cp:revision>
  <dcterms:created xsi:type="dcterms:W3CDTF">2023-02-12T07:38:03Z</dcterms:created>
  <dcterms:modified xsi:type="dcterms:W3CDTF">2024-01-29T12:21:15Z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0x010100311E5BDF80DEB54B944BA9117D04567F</vt:lpwstr>
  </property>
</Properties>
</file>