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338" r:id="rId8"/>
    <p:sldId id="339" r:id="rId9"/>
    <p:sldId id="258" r:id="rId10"/>
    <p:sldId id="312" r:id="rId11"/>
    <p:sldId id="321" r:id="rId12"/>
    <p:sldId id="331" r:id="rId13"/>
    <p:sldId id="301" r:id="rId14"/>
    <p:sldId id="316" r:id="rId15"/>
    <p:sldId id="332" r:id="rId16"/>
    <p:sldId id="306" r:id="rId17"/>
    <p:sldId id="317" r:id="rId18"/>
    <p:sldId id="333" r:id="rId19"/>
    <p:sldId id="307" r:id="rId20"/>
    <p:sldId id="319" r:id="rId21"/>
    <p:sldId id="334" r:id="rId22"/>
    <p:sldId id="308" r:id="rId23"/>
    <p:sldId id="320" r:id="rId24"/>
    <p:sldId id="335" r:id="rId25"/>
    <p:sldId id="322" r:id="rId26"/>
    <p:sldId id="336" r:id="rId27"/>
    <p:sldId id="315" r:id="rId28"/>
    <p:sldId id="314" r:id="rId29"/>
    <p:sldId id="341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EEACD-4AE8-4915-A308-20F7A3FE568A}" v="7" dt="2024-01-29T11:45:31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Miguel" userId="09a8c75f-ff7f-4676-955b-0f07b7188bbf" providerId="ADAL" clId="{A99EEACD-4AE8-4915-A308-20F7A3FE568A}"/>
    <pc:docChg chg="custSel modSld">
      <pc:chgData name="Sergio Miguel" userId="09a8c75f-ff7f-4676-955b-0f07b7188bbf" providerId="ADAL" clId="{A99EEACD-4AE8-4915-A308-20F7A3FE568A}" dt="2024-01-29T12:23:51.687" v="34" actId="6549"/>
      <pc:docMkLst>
        <pc:docMk/>
      </pc:docMkLst>
      <pc:sldChg chg="modSp mod">
        <pc:chgData name="Sergio Miguel" userId="09a8c75f-ff7f-4676-955b-0f07b7188bbf" providerId="ADAL" clId="{A99EEACD-4AE8-4915-A308-20F7A3FE568A}" dt="2024-01-29T12:23:51.687" v="34" actId="6549"/>
        <pc:sldMkLst>
          <pc:docMk/>
          <pc:sldMk cId="1186462942" sldId="256"/>
        </pc:sldMkLst>
        <pc:spChg chg="mod">
          <ac:chgData name="Sergio Miguel" userId="09a8c75f-ff7f-4676-955b-0f07b7188bbf" providerId="ADAL" clId="{A99EEACD-4AE8-4915-A308-20F7A3FE568A}" dt="2024-01-29T12:23:51.687" v="34" actId="6549"/>
          <ac:spMkLst>
            <pc:docMk/>
            <pc:sldMk cId="1186462942" sldId="256"/>
            <ac:spMk id="5" creationId="{39B48840-1285-F892-3390-ACFEE39707CA}"/>
          </ac:spMkLst>
        </pc:spChg>
      </pc:sldChg>
      <pc:sldChg chg="addSp delSp modSp mod delAnim modAnim">
        <pc:chgData name="Sergio Miguel" userId="09a8c75f-ff7f-4676-955b-0f07b7188bbf" providerId="ADAL" clId="{A99EEACD-4AE8-4915-A308-20F7A3FE568A}" dt="2024-01-29T11:42:35.634" v="4" actId="1076"/>
        <pc:sldMkLst>
          <pc:docMk/>
          <pc:sldMk cId="2230891743" sldId="312"/>
        </pc:sldMkLst>
        <pc:picChg chg="del">
          <ac:chgData name="Sergio Miguel" userId="09a8c75f-ff7f-4676-955b-0f07b7188bbf" providerId="ADAL" clId="{A99EEACD-4AE8-4915-A308-20F7A3FE568A}" dt="2024-01-29T11:41:55.916" v="0" actId="478"/>
          <ac:picMkLst>
            <pc:docMk/>
            <pc:sldMk cId="2230891743" sldId="312"/>
            <ac:picMk id="2" creationId="{563501B5-A138-F926-84A2-23020199E81C}"/>
          </ac:picMkLst>
        </pc:picChg>
        <pc:picChg chg="add mod">
          <ac:chgData name="Sergio Miguel" userId="09a8c75f-ff7f-4676-955b-0f07b7188bbf" providerId="ADAL" clId="{A99EEACD-4AE8-4915-A308-20F7A3FE568A}" dt="2024-01-29T11:42:35.634" v="4" actId="1076"/>
          <ac:picMkLst>
            <pc:docMk/>
            <pc:sldMk cId="2230891743" sldId="312"/>
            <ac:picMk id="4" creationId="{76D22B37-2D4D-6C3E-2AE0-8DF4B600E3DA}"/>
          </ac:picMkLst>
        </pc:picChg>
      </pc:sldChg>
      <pc:sldChg chg="addSp delSp modSp mod delAnim modAnim">
        <pc:chgData name="Sergio Miguel" userId="09a8c75f-ff7f-4676-955b-0f07b7188bbf" providerId="ADAL" clId="{A99EEACD-4AE8-4915-A308-20F7A3FE568A}" dt="2024-01-29T11:43:37.337" v="15" actId="1076"/>
        <pc:sldMkLst>
          <pc:docMk/>
          <pc:sldMk cId="3437118965" sldId="316"/>
        </pc:sldMkLst>
        <pc:picChg chg="del">
          <ac:chgData name="Sergio Miguel" userId="09a8c75f-ff7f-4676-955b-0f07b7188bbf" providerId="ADAL" clId="{A99EEACD-4AE8-4915-A308-20F7A3FE568A}" dt="2024-01-29T11:43:12.545" v="10" actId="478"/>
          <ac:picMkLst>
            <pc:docMk/>
            <pc:sldMk cId="3437118965" sldId="316"/>
            <ac:picMk id="3" creationId="{64402604-4E7D-84F7-180F-EA8E28AAF20C}"/>
          </ac:picMkLst>
        </pc:picChg>
        <pc:picChg chg="add mod">
          <ac:chgData name="Sergio Miguel" userId="09a8c75f-ff7f-4676-955b-0f07b7188bbf" providerId="ADAL" clId="{A99EEACD-4AE8-4915-A308-20F7A3FE568A}" dt="2024-01-29T11:43:37.337" v="15" actId="1076"/>
          <ac:picMkLst>
            <pc:docMk/>
            <pc:sldMk cId="3437118965" sldId="316"/>
            <ac:picMk id="4" creationId="{87A911AC-921D-2A88-4503-D40EE4D02EC8}"/>
          </ac:picMkLst>
        </pc:picChg>
      </pc:sldChg>
      <pc:sldChg chg="addSp delSp modSp mod delAnim modAnim">
        <pc:chgData name="Sergio Miguel" userId="09a8c75f-ff7f-4676-955b-0f07b7188bbf" providerId="ADAL" clId="{A99EEACD-4AE8-4915-A308-20F7A3FE568A}" dt="2024-01-29T11:44:10.908" v="21" actId="1076"/>
        <pc:sldMkLst>
          <pc:docMk/>
          <pc:sldMk cId="3597030326" sldId="317"/>
        </pc:sldMkLst>
        <pc:picChg chg="del">
          <ac:chgData name="Sergio Miguel" userId="09a8c75f-ff7f-4676-955b-0f07b7188bbf" providerId="ADAL" clId="{A99EEACD-4AE8-4915-A308-20F7A3FE568A}" dt="2024-01-29T11:43:40.822" v="16" actId="478"/>
          <ac:picMkLst>
            <pc:docMk/>
            <pc:sldMk cId="3597030326" sldId="317"/>
            <ac:picMk id="2" creationId="{B260C928-0404-AC98-28CA-04878E97D8B0}"/>
          </ac:picMkLst>
        </pc:picChg>
        <pc:picChg chg="add mod">
          <ac:chgData name="Sergio Miguel" userId="09a8c75f-ff7f-4676-955b-0f07b7188bbf" providerId="ADAL" clId="{A99EEACD-4AE8-4915-A308-20F7A3FE568A}" dt="2024-01-29T11:44:10.908" v="21" actId="1076"/>
          <ac:picMkLst>
            <pc:docMk/>
            <pc:sldMk cId="3597030326" sldId="317"/>
            <ac:picMk id="4" creationId="{6E5428CC-0D26-ECDD-ED17-C111248898FA}"/>
          </ac:picMkLst>
        </pc:picChg>
      </pc:sldChg>
      <pc:sldChg chg="addSp delSp modSp mod delAnim modAnim">
        <pc:chgData name="Sergio Miguel" userId="09a8c75f-ff7f-4676-955b-0f07b7188bbf" providerId="ADAL" clId="{A99EEACD-4AE8-4915-A308-20F7A3FE568A}" dt="2024-01-29T11:44:36.946" v="25" actId="1076"/>
        <pc:sldMkLst>
          <pc:docMk/>
          <pc:sldMk cId="1000113612" sldId="319"/>
        </pc:sldMkLst>
        <pc:picChg chg="del">
          <ac:chgData name="Sergio Miguel" userId="09a8c75f-ff7f-4676-955b-0f07b7188bbf" providerId="ADAL" clId="{A99EEACD-4AE8-4915-A308-20F7A3FE568A}" dt="2024-01-29T11:44:14.134" v="22" actId="478"/>
          <ac:picMkLst>
            <pc:docMk/>
            <pc:sldMk cId="1000113612" sldId="319"/>
            <ac:picMk id="3" creationId="{503181FA-37D1-F187-B4E0-F32AB0ABFBD0}"/>
          </ac:picMkLst>
        </pc:picChg>
        <pc:picChg chg="add mod">
          <ac:chgData name="Sergio Miguel" userId="09a8c75f-ff7f-4676-955b-0f07b7188bbf" providerId="ADAL" clId="{A99EEACD-4AE8-4915-A308-20F7A3FE568A}" dt="2024-01-29T11:44:36.946" v="25" actId="1076"/>
          <ac:picMkLst>
            <pc:docMk/>
            <pc:sldMk cId="1000113612" sldId="319"/>
            <ac:picMk id="4" creationId="{BF33D214-DE9E-5BB1-ADFC-51569631AF92}"/>
          </ac:picMkLst>
        </pc:picChg>
      </pc:sldChg>
      <pc:sldChg chg="addSp delSp modSp mod delAnim modAnim">
        <pc:chgData name="Sergio Miguel" userId="09a8c75f-ff7f-4676-955b-0f07b7188bbf" providerId="ADAL" clId="{A99EEACD-4AE8-4915-A308-20F7A3FE568A}" dt="2024-01-29T11:45:03.414" v="29" actId="1076"/>
        <pc:sldMkLst>
          <pc:docMk/>
          <pc:sldMk cId="1523186496" sldId="320"/>
        </pc:sldMkLst>
        <pc:picChg chg="del">
          <ac:chgData name="Sergio Miguel" userId="09a8c75f-ff7f-4676-955b-0f07b7188bbf" providerId="ADAL" clId="{A99EEACD-4AE8-4915-A308-20F7A3FE568A}" dt="2024-01-29T11:44:39.926" v="26" actId="478"/>
          <ac:picMkLst>
            <pc:docMk/>
            <pc:sldMk cId="1523186496" sldId="320"/>
            <ac:picMk id="2" creationId="{1664BE9C-61E2-DFD9-9E01-393236FF2717}"/>
          </ac:picMkLst>
        </pc:picChg>
        <pc:picChg chg="add mod">
          <ac:chgData name="Sergio Miguel" userId="09a8c75f-ff7f-4676-955b-0f07b7188bbf" providerId="ADAL" clId="{A99EEACD-4AE8-4915-A308-20F7A3FE568A}" dt="2024-01-29T11:45:03.414" v="29" actId="1076"/>
          <ac:picMkLst>
            <pc:docMk/>
            <pc:sldMk cId="1523186496" sldId="320"/>
            <ac:picMk id="4" creationId="{2B3EAAAC-62AD-6F55-9CD0-675A12B72911}"/>
          </ac:picMkLst>
        </pc:picChg>
      </pc:sldChg>
      <pc:sldChg chg="addSp delSp modSp mod delAnim modAnim">
        <pc:chgData name="Sergio Miguel" userId="09a8c75f-ff7f-4676-955b-0f07b7188bbf" providerId="ADAL" clId="{A99EEACD-4AE8-4915-A308-20F7A3FE568A}" dt="2024-01-29T11:43:08.878" v="9" actId="1076"/>
        <pc:sldMkLst>
          <pc:docMk/>
          <pc:sldMk cId="62399975" sldId="321"/>
        </pc:sldMkLst>
        <pc:picChg chg="del">
          <ac:chgData name="Sergio Miguel" userId="09a8c75f-ff7f-4676-955b-0f07b7188bbf" providerId="ADAL" clId="{A99EEACD-4AE8-4915-A308-20F7A3FE568A}" dt="2024-01-29T11:42:39.238" v="5" actId="478"/>
          <ac:picMkLst>
            <pc:docMk/>
            <pc:sldMk cId="62399975" sldId="321"/>
            <ac:picMk id="3" creationId="{1449A51D-3C8A-59C7-989E-B99E9C04F938}"/>
          </ac:picMkLst>
        </pc:picChg>
        <pc:picChg chg="add mod">
          <ac:chgData name="Sergio Miguel" userId="09a8c75f-ff7f-4676-955b-0f07b7188bbf" providerId="ADAL" clId="{A99EEACD-4AE8-4915-A308-20F7A3FE568A}" dt="2024-01-29T11:43:08.878" v="9" actId="1076"/>
          <ac:picMkLst>
            <pc:docMk/>
            <pc:sldMk cId="62399975" sldId="321"/>
            <ac:picMk id="4" creationId="{BF541909-9624-C2FD-B92E-0EC01D158668}"/>
          </ac:picMkLst>
        </pc:picChg>
      </pc:sldChg>
      <pc:sldChg chg="addSp delSp modSp mod delAnim modAnim">
        <pc:chgData name="Sergio Miguel" userId="09a8c75f-ff7f-4676-955b-0f07b7188bbf" providerId="ADAL" clId="{A99EEACD-4AE8-4915-A308-20F7A3FE568A}" dt="2024-01-29T11:45:38.667" v="33" actId="1076"/>
        <pc:sldMkLst>
          <pc:docMk/>
          <pc:sldMk cId="2310761024" sldId="322"/>
        </pc:sldMkLst>
        <pc:picChg chg="del">
          <ac:chgData name="Sergio Miguel" userId="09a8c75f-ff7f-4676-955b-0f07b7188bbf" providerId="ADAL" clId="{A99EEACD-4AE8-4915-A308-20F7A3FE568A}" dt="2024-01-29T11:45:09.063" v="30" actId="478"/>
          <ac:picMkLst>
            <pc:docMk/>
            <pc:sldMk cId="2310761024" sldId="322"/>
            <ac:picMk id="3" creationId="{A2C06E05-D642-AC00-8539-61DBDD12175C}"/>
          </ac:picMkLst>
        </pc:picChg>
        <pc:picChg chg="add mod">
          <ac:chgData name="Sergio Miguel" userId="09a8c75f-ff7f-4676-955b-0f07b7188bbf" providerId="ADAL" clId="{A99EEACD-4AE8-4915-A308-20F7A3FE568A}" dt="2024-01-29T11:45:38.667" v="33" actId="1076"/>
          <ac:picMkLst>
            <pc:docMk/>
            <pc:sldMk cId="2310761024" sldId="322"/>
            <ac:picMk id="4" creationId="{D111626F-0656-E828-A19D-74EC4224ABB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FE210-F350-FB48-95DA-A0B7F8205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5DA15A-1025-E02F-A68F-10C3E168D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621F9F-BE84-FB51-79DD-A0FE690B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0BF66A-38F6-62E0-4B5B-8595CDED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AA92B-F4CE-17BA-A91E-495F2821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69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F3E40-0DC7-2F06-766B-93F8B08C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497FA6-207B-15A1-3BC6-E662F41CB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A0B960-F85A-CAAC-8AD2-E186CAAF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78ED39-F5A9-2398-1840-C4DE9A12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C41BC6-C77C-50B1-B17C-4783B6D9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67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F286C1-BF32-ED4E-A2DE-A811DA2F9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7985B7-5F13-0711-2D84-37D252C27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CAD1B7-5609-1DC7-1530-C83D909C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198A94-1FE1-D378-2862-68A330B3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B1349-E108-2E01-5616-E10560E9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55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1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76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83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70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06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6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9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5C630-03E9-1197-6B68-7CFBC395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836974-F75C-E4AB-56C8-E5D6301BC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8CB24A-1A5A-ECF4-AAF1-F43EFA1C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ECA35-2A80-4B00-F8CD-7F05128C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D30845-7DD8-ABDD-E5FE-C3A1630C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3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98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2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6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CE4B3-FF09-EDE3-335B-55CF2D4F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400EC1-1DB7-EDB9-630C-E22A7A083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6D006B-7552-0253-1285-C91580BE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DFA94F-9808-485D-E5EB-3A3A6234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E4C669-A475-CB3F-2E35-C0AC8473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00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513FE-4A62-5251-D622-BE4584EB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63FFF-F671-6661-D053-E12B52BA5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A98A2D-57EF-7292-9F6C-88B5EB089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9FF06-B7C5-2918-E84E-7C7617A7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EDA3FF-2EE6-BD41-A159-6AD7CD0D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852EB0-CBD7-38F8-8D20-D69FFAA6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72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5D9DF-CA34-3CCC-BFDA-5413034B1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DF9A59-F341-F9F3-0422-EFDDFBF82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02786D-FC03-97A5-1850-1626678A9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A7DB3A-9780-49EF-F70B-8505B53C9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9B7E03-0CC1-8D6B-2724-86E3A8166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977386-A9D0-D047-8BC6-2BB1492B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89F4E7-4427-0C0C-EA5D-1B862CC5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8DA9DC-134E-CB47-356D-DDF0CF2B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31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5F75E-231A-8C83-5816-E268753C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EE52B0-ACCA-A970-AB2C-BEA4AD71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D21CCB-B012-8F2E-5F42-93C8164D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4149B2-89F2-3135-DFD9-31B27F3F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18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E21663-20BE-E614-3BE4-10443D58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3A90CF-C32A-F7EE-EB36-832A6FBD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DF0A07-1CB5-6187-8607-E56978AC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22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F852B-F6B6-CFB4-F2AC-14E7C01D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886C68-E09D-13AA-8E62-186B117A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814408-5719-CD04-ADE1-7BE51DC79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6E3D90-4AD4-18E7-1419-5491CEFA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66BFE-8CE3-6326-403E-0B3D9822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B4BDBA-54A7-9C64-981A-BAF05B9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12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83E3B-6E5E-F2FB-3F83-6E9810A0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2AA06A-DEC2-4420-C8C0-234A417DB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EC9CA9-01EA-DD23-BFD2-70513E7C2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F64366-CFE8-8B4B-19FC-78EC1FD0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95C317-11FB-74C6-C606-73A14D13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0EF1FC-EDA0-2D1E-2C68-6D6C5FAF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84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0EDCC99-E9F0-FE1E-66E3-FD5760CD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CD65D3-30D0-4C7D-51B5-61C98AD73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545D4-0355-B828-8889-4C85D70D7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F00ED-034B-96D9-DCA0-01DF3C6FC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0A59C-C95D-8506-572E-8ED0C70B5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2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7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MTe_qs3DeHY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Mj0ZfTaOZ4c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8jJj8frAAYk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pZAvCX6Un-k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AiQN4MUiNng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75YuUMVcgKc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aAd2Apt5y6s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rosa oración para rezar el Miércoles de Ceniza">
            <a:extLst>
              <a:ext uri="{FF2B5EF4-FFF2-40B4-BE49-F238E27FC236}">
                <a16:creationId xmlns:a16="http://schemas.microsoft.com/office/drawing/2014/main" id="{16297360-94E0-6C3A-C6FB-77AE03330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742606" cy="690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8A9AAFC8-01FE-DB89-702C-8B9823496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9B48840-1285-F892-3390-ACFEE39707CA}"/>
              </a:ext>
            </a:extLst>
          </p:cNvPr>
          <p:cNvSpPr/>
          <p:nvPr/>
        </p:nvSpPr>
        <p:spPr>
          <a:xfrm>
            <a:off x="7839361" y="1761156"/>
            <a:ext cx="3952569" cy="1484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Miércoles de ceniza</a:t>
            </a:r>
          </a:p>
          <a:p>
            <a:pPr algn="ctr"/>
            <a:r>
              <a:rPr lang="es-ES" sz="1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Marianistas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A51049-5358-7147-9BAC-67EE2CC42006}"/>
              </a:ext>
            </a:extLst>
          </p:cNvPr>
          <p:cNvSpPr/>
          <p:nvPr/>
        </p:nvSpPr>
        <p:spPr>
          <a:xfrm>
            <a:off x="7364025" y="897935"/>
            <a:ext cx="4903243" cy="1484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BUSCAR</a:t>
            </a:r>
          </a:p>
        </p:txBody>
      </p:sp>
    </p:spTree>
    <p:extLst>
      <p:ext uri="{BB962C8B-B14F-4D97-AF65-F5344CB8AC3E}">
        <p14:creationId xmlns:p14="http://schemas.microsoft.com/office/powerpoint/2010/main" val="118646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4890538-FB9F-67A9-4876-0A54578621DD}"/>
              </a:ext>
            </a:extLst>
          </p:cNvPr>
          <p:cNvSpPr/>
          <p:nvPr/>
        </p:nvSpPr>
        <p:spPr>
          <a:xfrm>
            <a:off x="134028" y="0"/>
            <a:ext cx="165233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6600" dirty="0">
                <a:latin typeface="Arial Narrow" panose="020B0606020202030204" pitchFamily="34" charset="0"/>
              </a:rPr>
              <a:t>Llamada </a:t>
            </a:r>
          </a:p>
        </p:txBody>
      </p:sp>
      <p:pic>
        <p:nvPicPr>
          <p:cNvPr id="4" name="Elementos multimedia en línea 3" title="2BTO 3 Ceniza">
            <a:hlinkClick r:id="" action="ppaction://media"/>
            <a:extLst>
              <a:ext uri="{FF2B5EF4-FFF2-40B4-BE49-F238E27FC236}">
                <a16:creationId xmlns:a16="http://schemas.microsoft.com/office/drawing/2014/main" id="{87A911AC-921D-2A88-4503-D40EE4D02E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51676" y="888487"/>
            <a:ext cx="9000000" cy="50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LLAMADA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¿Escuchar el corazón, la vida, lo que se busca y se quiere, los deseos profundos? ¿Tan fácil es? ¿Quién puede ayudarte y darte pistas? ¿Quién puede hacer este camino y proceso contigo? ¿En quién confiarías tanto como para abrir el corazón de esta manera y poner en orden ideas, sentimientos, expectativas, realidades, recorridos, historias, heridas, dones, virtudes, amores? ¿Quién es capaz de algo así? ¿Está cerca o lejos? ¿Pones distancia o te acercas? ¿Te dejas sorprender? ¿Es alguien que te respeta, te ama, te quiere, te prefiere y le gustas como eres y te ayuda a sacar lo mejor que llevas, tu mejor talento?</a:t>
            </a:r>
          </a:p>
        </p:txBody>
      </p:sp>
      <p:pic>
        <p:nvPicPr>
          <p:cNvPr id="5122" name="Picture 2" descr="These Are the Body Parts You're Not Washing Enough, Say Dermatologists —  Eat This Not That">
            <a:extLst>
              <a:ext uri="{FF2B5EF4-FFF2-40B4-BE49-F238E27FC236}">
                <a16:creationId xmlns:a16="http://schemas.microsoft.com/office/drawing/2014/main" id="{7CB362F0-9553-7AD6-2A93-9C08D0FDC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40"/>
          <a:stretch/>
        </p:blipFill>
        <p:spPr bwMode="auto">
          <a:xfrm>
            <a:off x="-4752576" y="1122784"/>
            <a:ext cx="9013723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58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45457" y="337710"/>
            <a:ext cx="54454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Del evangelio de Mateo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Así que, cuando des limosna no mandes tocar la trompeta delante de ti, como hacen los hipócritas en las sinagogas y en las calles, para ganar la estima de los hombres; os digo de verdad: ya tienen su recompensa. En cambio, cuando tú des limosna, que tu mano izquierda no sepa qué hace tu mano derecha, para que tu limosna quede oculta, y tu Padre, que en lo oculto, te premiará. </a:t>
            </a:r>
          </a:p>
        </p:txBody>
      </p:sp>
      <p:pic>
        <p:nvPicPr>
          <p:cNvPr id="45058" name="Picture 2" descr="Que no sepa tu mano derecha lo que hace la izquierda">
            <a:extLst>
              <a:ext uri="{FF2B5EF4-FFF2-40B4-BE49-F238E27FC236}">
                <a16:creationId xmlns:a16="http://schemas.microsoft.com/office/drawing/2014/main" id="{06109803-2BCA-4A10-99D5-54C61B70D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9459" y="1911840"/>
            <a:ext cx="5616073" cy="42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9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5ED3655-ED6A-FF0B-468A-9696AC053D90}"/>
              </a:ext>
            </a:extLst>
          </p:cNvPr>
          <p:cNvSpPr/>
          <p:nvPr/>
        </p:nvSpPr>
        <p:spPr>
          <a:xfrm>
            <a:off x="134028" y="0"/>
            <a:ext cx="165233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6600" dirty="0">
                <a:latin typeface="Arial Narrow" panose="020B0606020202030204" pitchFamily="34" charset="0"/>
              </a:rPr>
              <a:t>limosna</a:t>
            </a:r>
          </a:p>
        </p:txBody>
      </p:sp>
      <p:pic>
        <p:nvPicPr>
          <p:cNvPr id="4" name="Elementos multimedia en línea 3" title="2BTO 4 Ceniza">
            <a:hlinkClick r:id="" action="ppaction://media"/>
            <a:extLst>
              <a:ext uri="{FF2B5EF4-FFF2-40B4-BE49-F238E27FC236}">
                <a16:creationId xmlns:a16="http://schemas.microsoft.com/office/drawing/2014/main" id="{6E5428CC-0D26-ECDD-ED17-C111248898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31049" y="888487"/>
            <a:ext cx="9000000" cy="50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LIMOSNA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¿Lo habías visto así alguna vez? ¿Soy lo que soy porque amo, porque sirvo, porque me doy a los demás? ¿Soy lo que soy cuando me entrego, cuando estoy pendiente del otro, especialmente del que más necesita, cuando me agacho a cuidar de otros, cuando vivo con mis talentos y dones al servicio? ¿Esta es la verdadera limosna? ¿De dónde puedo sacar fuerzas para vivir así, con tanto amor? ¿De quién puedo aprender estas actitudes día a día? ¿Quién ha sido para mí un verdadero servidor, quién ha sido generoso conmigo compartiendo su vida, su sacrificio? </a:t>
            </a:r>
          </a:p>
        </p:txBody>
      </p:sp>
      <p:pic>
        <p:nvPicPr>
          <p:cNvPr id="10242" name="Picture 2" descr="mirarse uno mismo... — Steemit">
            <a:extLst>
              <a:ext uri="{FF2B5EF4-FFF2-40B4-BE49-F238E27FC236}">
                <a16:creationId xmlns:a16="http://schemas.microsoft.com/office/drawing/2014/main" id="{CA155C71-B698-FAAD-C290-895D1DE24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4"/>
          <a:stretch/>
        </p:blipFill>
        <p:spPr bwMode="auto">
          <a:xfrm>
            <a:off x="-2571963" y="1275184"/>
            <a:ext cx="6450790" cy="536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901 Thumbs Up Through Paper Images, Stock Photos &amp; Vectors | Shutterstock">
            <a:extLst>
              <a:ext uri="{FF2B5EF4-FFF2-40B4-BE49-F238E27FC236}">
                <a16:creationId xmlns:a16="http://schemas.microsoft.com/office/drawing/2014/main" id="{06C4878E-C256-7E6A-F8CA-C929FA822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7"/>
          <a:stretch/>
        </p:blipFill>
        <p:spPr bwMode="auto">
          <a:xfrm>
            <a:off x="-1946786" y="1275184"/>
            <a:ext cx="5825614" cy="632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71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332436" y="223837"/>
            <a:ext cx="544545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Del evangelio de Mateo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cuando recéis no seáis como los hipócritas, que son amigos de rezar de pie en las sinagogas y en las esquinas de las plazas para exhibirse ante los hombres; os digo de verdad: ya tienen su recompensa. En cambio, tú, cuando reces, entra en tu habitación, y, después de cerrar la puerta, reza a tu Padre, que ve lo oculto; y tu Padre, que ve lo oculto, te premiará. </a:t>
            </a:r>
          </a:p>
        </p:txBody>
      </p:sp>
      <p:pic>
        <p:nvPicPr>
          <p:cNvPr id="44036" name="Picture 4" descr="Tu Padre que ve en lo secreto te recompensará en público | Reflexión  cristiana">
            <a:extLst>
              <a:ext uri="{FF2B5EF4-FFF2-40B4-BE49-F238E27FC236}">
                <a16:creationId xmlns:a16="http://schemas.microsoft.com/office/drawing/2014/main" id="{93DC7CA0-DB2B-4512-BD2E-864C7A8F8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29"/>
          <a:stretch/>
        </p:blipFill>
        <p:spPr bwMode="auto">
          <a:xfrm>
            <a:off x="-309563" y="635860"/>
            <a:ext cx="4281488" cy="63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3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6BD602F-2AAF-3E0B-6BC8-0B2B5C4C4563}"/>
              </a:ext>
            </a:extLst>
          </p:cNvPr>
          <p:cNvSpPr/>
          <p:nvPr/>
        </p:nvSpPr>
        <p:spPr>
          <a:xfrm>
            <a:off x="134028" y="0"/>
            <a:ext cx="165233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6600" dirty="0">
                <a:latin typeface="Arial Narrow" panose="020B0606020202030204" pitchFamily="34" charset="0"/>
              </a:rPr>
              <a:t>oración</a:t>
            </a:r>
          </a:p>
        </p:txBody>
      </p:sp>
      <p:pic>
        <p:nvPicPr>
          <p:cNvPr id="4" name="Elementos multimedia en línea 3" title="2BTO 5 Ceniza">
            <a:hlinkClick r:id="" action="ppaction://media"/>
            <a:extLst>
              <a:ext uri="{FF2B5EF4-FFF2-40B4-BE49-F238E27FC236}">
                <a16:creationId xmlns:a16="http://schemas.microsoft.com/office/drawing/2014/main" id="{BF33D214-DE9E-5BB1-ADFC-51569631AF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31049" y="888487"/>
            <a:ext cx="9000000" cy="50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1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ORACIÓN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Señor, ocúpate tú de todo.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Señor, tú cuidas de todos y de todos.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Señor, para ti todos somos importantes.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Señor, tú nos tratas como hijos con amor.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Señor, tú nos atiendes, tú estás pendiente.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Señor, tú entregas tu vida y tu paz.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Señor, tú das tu aliento y tu fuerza.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Señor, tú estás conmigo cada momento.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¿Cuál es tu oración?</a:t>
            </a:r>
          </a:p>
        </p:txBody>
      </p:sp>
      <p:pic>
        <p:nvPicPr>
          <p:cNvPr id="10242" name="Picture 2" descr="mirarse uno mismo... — Steemit">
            <a:extLst>
              <a:ext uri="{FF2B5EF4-FFF2-40B4-BE49-F238E27FC236}">
                <a16:creationId xmlns:a16="http://schemas.microsoft.com/office/drawing/2014/main" id="{CA155C71-B698-FAAD-C290-895D1DE24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4"/>
          <a:stretch/>
        </p:blipFill>
        <p:spPr bwMode="auto">
          <a:xfrm>
            <a:off x="-2571963" y="1275184"/>
            <a:ext cx="6450790" cy="536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3,676 Wow Moment Images, Stock Photos &amp; Vectors | Shutterstock">
            <a:extLst>
              <a:ext uri="{FF2B5EF4-FFF2-40B4-BE49-F238E27FC236}">
                <a16:creationId xmlns:a16="http://schemas.microsoft.com/office/drawing/2014/main" id="{98136245-F52C-23FA-C73F-5949B5693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5"/>
          <a:stretch/>
        </p:blipFill>
        <p:spPr bwMode="auto">
          <a:xfrm>
            <a:off x="-3208027" y="1275185"/>
            <a:ext cx="7086854" cy="60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31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252412"/>
            <a:ext cx="54454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Del evangelio de Mateo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cuando ayunéis no pongáis cara triste, como los hipócritas, pues se estropean la cara para exhibirse ante los hombres como ayunadores. Os digo de verdad: ya tienen su recompensa. En cambio, tú, cuando ayunes, perfúmate la cabeza y lávate la cara, para no exhibirte ante los hombres como ayunador, sino ante tu Padre que está en lo escondido; y tu Padre, que ve en lo escondido, te premiará. </a:t>
            </a:r>
          </a:p>
        </p:txBody>
      </p:sp>
      <p:pic>
        <p:nvPicPr>
          <p:cNvPr id="43012" name="Picture 4" descr="El Ayuno y el Sacrificio – Diocesan">
            <a:extLst>
              <a:ext uri="{FF2B5EF4-FFF2-40B4-BE49-F238E27FC236}">
                <a16:creationId xmlns:a16="http://schemas.microsoft.com/office/drawing/2014/main" id="{BA356001-077F-4C11-B0EB-D50271BC3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3" t="11425" r="10106"/>
          <a:stretch/>
        </p:blipFill>
        <p:spPr bwMode="auto">
          <a:xfrm>
            <a:off x="0" y="1287244"/>
            <a:ext cx="3943350" cy="55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24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374045E-7736-3E3F-A29C-92735E124BF7}"/>
              </a:ext>
            </a:extLst>
          </p:cNvPr>
          <p:cNvSpPr/>
          <p:nvPr/>
        </p:nvSpPr>
        <p:spPr>
          <a:xfrm>
            <a:off x="134028" y="0"/>
            <a:ext cx="165233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6600" dirty="0">
                <a:latin typeface="Arial Narrow" panose="020B0606020202030204" pitchFamily="34" charset="0"/>
              </a:rPr>
              <a:t>ayuno</a:t>
            </a:r>
          </a:p>
        </p:txBody>
      </p:sp>
      <p:pic>
        <p:nvPicPr>
          <p:cNvPr id="4" name="Elementos multimedia en línea 3" title="2BTO 6 Ceniza">
            <a:hlinkClick r:id="" action="ppaction://media"/>
            <a:extLst>
              <a:ext uri="{FF2B5EF4-FFF2-40B4-BE49-F238E27FC236}">
                <a16:creationId xmlns:a16="http://schemas.microsoft.com/office/drawing/2014/main" id="{2B3EAAAC-62AD-6F55-9CD0-675A12B729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51675" y="888487"/>
            <a:ext cx="9000000" cy="50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A4568F1-3AAD-825D-CB52-838996320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9955"/>
              </p:ext>
            </p:extLst>
          </p:nvPr>
        </p:nvGraphicFramePr>
        <p:xfrm>
          <a:off x="149089" y="0"/>
          <a:ext cx="74069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697">
                  <a:extLst>
                    <a:ext uri="{9D8B030D-6E8A-4147-A177-3AD203B41FA5}">
                      <a16:colId xmlns:a16="http://schemas.microsoft.com/office/drawing/2014/main" val="380379793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8672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6388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494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77460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B43B7BD-9E4A-C1E1-AAD1-14B2F2390BF4}"/>
              </a:ext>
            </a:extLst>
          </p:cNvPr>
          <p:cNvSpPr/>
          <p:nvPr/>
        </p:nvSpPr>
        <p:spPr>
          <a:xfrm>
            <a:off x="1047135" y="250722"/>
            <a:ext cx="10995776" cy="67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Nos cuestionamos</a:t>
            </a:r>
          </a:p>
        </p:txBody>
      </p:sp>
    </p:spTree>
    <p:extLst>
      <p:ext uri="{BB962C8B-B14F-4D97-AF65-F5344CB8AC3E}">
        <p14:creationId xmlns:p14="http://schemas.microsoft.com/office/powerpoint/2010/main" val="98489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AYUNO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¿Te atreves a probar? ¿Te das cuenta de todo lo que te afecta cada día, aquí y allá, de todo lo que distrae, ahora y más luego? ¿Qué te ha ayudado y te ayuda a ganar atención, concentración, dedicación? ¿Qué te da fuerza para poner el corazón y la vida en lo importante, en lo esencial, en lo decisivo? ¿Qué y quién te animan una y otra vez a no perderte las buenas oportunidades, las buenas personas que te rodea, las buenas cosas que tienes y puedes disfrutar, las buenas novedades que te ofrecen, los buenos talentos y dones que tienes? ¿Quién te recuerda que eres valioso, y que debes cuidarte?</a:t>
            </a:r>
          </a:p>
        </p:txBody>
      </p:sp>
      <p:pic>
        <p:nvPicPr>
          <p:cNvPr id="2052" name="Picture 4" descr="12,001 Children Hoodie Stock Photos, Images &amp; Photography | Shutterstock">
            <a:extLst>
              <a:ext uri="{FF2B5EF4-FFF2-40B4-BE49-F238E27FC236}">
                <a16:creationId xmlns:a16="http://schemas.microsoft.com/office/drawing/2014/main" id="{E0BE3D0E-44D2-BA88-0D98-41FB5FF7C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26137"/>
          <a:stretch/>
        </p:blipFill>
        <p:spPr bwMode="auto">
          <a:xfrm flipH="1">
            <a:off x="-705853" y="1275184"/>
            <a:ext cx="4584680" cy="612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7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2113204-EC43-5DF0-DE98-431AD007DE4A}"/>
              </a:ext>
            </a:extLst>
          </p:cNvPr>
          <p:cNvSpPr/>
          <p:nvPr/>
        </p:nvSpPr>
        <p:spPr>
          <a:xfrm>
            <a:off x="134028" y="0"/>
            <a:ext cx="165233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6600" dirty="0">
                <a:latin typeface="Arial Narrow" panose="020B0606020202030204" pitchFamily="34" charset="0"/>
              </a:rPr>
              <a:t>invitación</a:t>
            </a:r>
          </a:p>
        </p:txBody>
      </p:sp>
      <p:pic>
        <p:nvPicPr>
          <p:cNvPr id="4" name="Elementos multimedia en línea 3" title="2BTO 7 Ceniza">
            <a:hlinkClick r:id="" action="ppaction://media"/>
            <a:extLst>
              <a:ext uri="{FF2B5EF4-FFF2-40B4-BE49-F238E27FC236}">
                <a16:creationId xmlns:a16="http://schemas.microsoft.com/office/drawing/2014/main" id="{D111626F-0656-E828-A19D-74EC4224AB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79175" y="888487"/>
            <a:ext cx="9000000" cy="50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6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INVITACIÓN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¿Te atreves a confiar?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Durante la imposición de la ceniza, un religioso marianista te dirá las palabras de Jesús: “Conviértete y cree en el Evangelio.” Atrévete a parar, a cambiar, a dejarte transformar, a mejorar tu vida, a llenarla de amor para los demás y a servir. Y cree, te fe, ten esperanza y ama esta Buena Noticia que hoy has recibido.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¿Te atreves a confiar?</a:t>
            </a:r>
          </a:p>
        </p:txBody>
      </p:sp>
      <p:pic>
        <p:nvPicPr>
          <p:cNvPr id="10242" name="Picture 2" descr="mirarse uno mismo... — Steemit">
            <a:extLst>
              <a:ext uri="{FF2B5EF4-FFF2-40B4-BE49-F238E27FC236}">
                <a16:creationId xmlns:a16="http://schemas.microsoft.com/office/drawing/2014/main" id="{CA155C71-B698-FAAD-C290-895D1DE24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4"/>
          <a:stretch/>
        </p:blipFill>
        <p:spPr bwMode="auto">
          <a:xfrm>
            <a:off x="-2571963" y="1275184"/>
            <a:ext cx="6450790" cy="536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7,589 Fake Face Images, Stock Photos &amp; Vectors | Shutterstock">
            <a:extLst>
              <a:ext uri="{FF2B5EF4-FFF2-40B4-BE49-F238E27FC236}">
                <a16:creationId xmlns:a16="http://schemas.microsoft.com/office/drawing/2014/main" id="{2F696A07-475D-75F1-3045-9BD4BD1B7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25"/>
          <a:stretch/>
        </p:blipFill>
        <p:spPr bwMode="auto">
          <a:xfrm>
            <a:off x="-2339224" y="1275184"/>
            <a:ext cx="6450790" cy="60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49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50DE2A4E-7DDC-CC6D-9A84-9224A8C19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44522"/>
              </p:ext>
            </p:extLst>
          </p:nvPr>
        </p:nvGraphicFramePr>
        <p:xfrm>
          <a:off x="149089" y="0"/>
          <a:ext cx="74069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697">
                  <a:extLst>
                    <a:ext uri="{9D8B030D-6E8A-4147-A177-3AD203B41FA5}">
                      <a16:colId xmlns:a16="http://schemas.microsoft.com/office/drawing/2014/main" val="380379793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8672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6388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494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77460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1821A8B8-3E9B-96C2-3875-18556FE84B9C}"/>
              </a:ext>
            </a:extLst>
          </p:cNvPr>
          <p:cNvSpPr/>
          <p:nvPr/>
        </p:nvSpPr>
        <p:spPr>
          <a:xfrm>
            <a:off x="1047135" y="250722"/>
            <a:ext cx="10995776" cy="67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Imposición de la ceniza</a:t>
            </a:r>
          </a:p>
        </p:txBody>
      </p:sp>
    </p:spTree>
    <p:extLst>
      <p:ext uri="{BB962C8B-B14F-4D97-AF65-F5344CB8AC3E}">
        <p14:creationId xmlns:p14="http://schemas.microsoft.com/office/powerpoint/2010/main" val="1990506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50DE2A4E-7DDC-CC6D-9A84-9224A8C19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07557"/>
              </p:ext>
            </p:extLst>
          </p:nvPr>
        </p:nvGraphicFramePr>
        <p:xfrm>
          <a:off x="149089" y="0"/>
          <a:ext cx="74069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697">
                  <a:extLst>
                    <a:ext uri="{9D8B030D-6E8A-4147-A177-3AD203B41FA5}">
                      <a16:colId xmlns:a16="http://schemas.microsoft.com/office/drawing/2014/main" val="380379793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8672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6388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494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77460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1821A8B8-3E9B-96C2-3875-18556FE84B9C}"/>
              </a:ext>
            </a:extLst>
          </p:cNvPr>
          <p:cNvSpPr/>
          <p:nvPr/>
        </p:nvSpPr>
        <p:spPr>
          <a:xfrm>
            <a:off x="1047135" y="250722"/>
            <a:ext cx="10995776" cy="67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2378784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25E71-FD9B-E33C-1C19-ED9B6998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95FB4F-F0DA-4F9F-23EB-3CDB74AB5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Lápices De Colores Sobre El Fondo Amarillo Foto de stock y más banco de  imágenes de Lápiz de colores - Lápiz de colores, Educación, Fila - Arreglo  - iStock">
            <a:extLst>
              <a:ext uri="{FF2B5EF4-FFF2-40B4-BE49-F238E27FC236}">
                <a16:creationId xmlns:a16="http://schemas.microsoft.com/office/drawing/2014/main" id="{01405A73-58B1-F8FD-07ED-E84D6AD37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54922"/>
            <a:ext cx="12294963" cy="82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081C902-6797-DC39-EFB2-6B535897CF13}"/>
              </a:ext>
            </a:extLst>
          </p:cNvPr>
          <p:cNvSpPr txBox="1"/>
          <p:nvPr/>
        </p:nvSpPr>
        <p:spPr>
          <a:xfrm>
            <a:off x="4610100" y="-190312"/>
            <a:ext cx="69151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ANOTACIÓN FINAL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Escribe </a:t>
            </a:r>
            <a:r>
              <a:rPr lang="es-ES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dos o tres “notas” </a:t>
            </a:r>
            <a:r>
              <a:rPr lang="es-ES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como síntesis de hoy. ¿Qué no debes olvidar y qué te ayudará a confiar y a amar más?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¿Te atreves a dejarle </a:t>
            </a:r>
            <a:r>
              <a:rPr lang="es-ES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una nota a alguien cercano </a:t>
            </a:r>
            <a:r>
              <a:rPr lang="es-ES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que pueda servirle y hacerle bien?</a:t>
            </a:r>
          </a:p>
        </p:txBody>
      </p:sp>
    </p:spTree>
    <p:extLst>
      <p:ext uri="{BB962C8B-B14F-4D97-AF65-F5344CB8AC3E}">
        <p14:creationId xmlns:p14="http://schemas.microsoft.com/office/powerpoint/2010/main" val="337452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B92DD-F4DA-7A6A-53A5-72C359B1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710E18-1BCE-5E7B-A072-FFCD39D8F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Mujer Joven Que Mira A Través De La Lupa Fotos, Retratos, Imágenes Y  Fotografía De Archivo Libres De Derecho. Image 50740157.">
            <a:extLst>
              <a:ext uri="{FF2B5EF4-FFF2-40B4-BE49-F238E27FC236}">
                <a16:creationId xmlns:a16="http://schemas.microsoft.com/office/drawing/2014/main" id="{AEDFFED7-01DD-B9C0-883E-45C01907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5979" cy="863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A31A85E-A661-966C-CF67-21EC73004D4D}"/>
              </a:ext>
            </a:extLst>
          </p:cNvPr>
          <p:cNvSpPr/>
          <p:nvPr/>
        </p:nvSpPr>
        <p:spPr>
          <a:xfrm>
            <a:off x="485273" y="0"/>
            <a:ext cx="2979821" cy="7956884"/>
          </a:xfrm>
          <a:prstGeom prst="rect">
            <a:avLst/>
          </a:pr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¿Qué pistas 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has encontrado 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este curso 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sobre ti mismo 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y tu vocación?</a:t>
            </a:r>
          </a:p>
          <a:p>
            <a:pPr algn="ctr"/>
            <a:endParaRPr lang="es-ES" sz="2800" dirty="0">
              <a:latin typeface="Arial Narrow" panose="020B0606020202030204" pitchFamily="34" charset="0"/>
            </a:endParaRP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En las distancias cortas, ¿qué ves?</a:t>
            </a:r>
          </a:p>
          <a:p>
            <a:pPr algn="ctr"/>
            <a:endParaRPr lang="es-ES" sz="2800" dirty="0">
              <a:latin typeface="Arial Narrow" panose="020B0606020202030204" pitchFamily="34" charset="0"/>
            </a:endParaRP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¿Quién te 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ha ayudado más?</a:t>
            </a:r>
          </a:p>
          <a:p>
            <a:pPr algn="ctr"/>
            <a:endParaRPr lang="es-ES" sz="4000" dirty="0">
              <a:latin typeface="Arial Narrow" panose="020B0606020202030204" pitchFamily="34" charset="0"/>
            </a:endParaRPr>
          </a:p>
          <a:p>
            <a:pPr algn="ctr"/>
            <a:endParaRPr lang="es-ES" sz="4000" dirty="0">
              <a:latin typeface="Arial Narrow" panose="020B0606020202030204" pitchFamily="34" charset="0"/>
            </a:endParaRPr>
          </a:p>
          <a:p>
            <a:pPr algn="ctr"/>
            <a:endParaRPr lang="es-ES" sz="4000" dirty="0">
              <a:latin typeface="Arial Narrow" panose="020B0606020202030204" pitchFamily="34" charset="0"/>
            </a:endParaRPr>
          </a:p>
          <a:p>
            <a:pPr algn="ctr"/>
            <a:r>
              <a:rPr lang="es-ES" sz="40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61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12,502 imágenes de Binocular - Imágenes, fotos y vectores de stock |  Shutterstock">
            <a:extLst>
              <a:ext uri="{FF2B5EF4-FFF2-40B4-BE49-F238E27FC236}">
                <a16:creationId xmlns:a16="http://schemas.microsoft.com/office/drawing/2014/main" id="{BA85FFE7-DB57-9C74-E737-0D6D7A7B7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875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A31A85E-A661-966C-CF67-21EC73004D4D}"/>
              </a:ext>
            </a:extLst>
          </p:cNvPr>
          <p:cNvSpPr/>
          <p:nvPr/>
        </p:nvSpPr>
        <p:spPr>
          <a:xfrm>
            <a:off x="485273" y="0"/>
            <a:ext cx="2979821" cy="7956884"/>
          </a:xfrm>
          <a:prstGeom prst="rect">
            <a:avLst/>
          </a:pr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Si miras lejos, 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¿cómo te imaginas, dónde y qué pasa en tu vida, con quién?</a:t>
            </a:r>
          </a:p>
          <a:p>
            <a:pPr algn="ctr"/>
            <a:endParaRPr lang="es-ES" sz="2800" dirty="0">
              <a:latin typeface="Arial Narrow" panose="020B0606020202030204" pitchFamily="34" charset="0"/>
            </a:endParaRP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¿Lo que ocurre hoy tiene algo que ver con lo que pasará?</a:t>
            </a:r>
          </a:p>
          <a:p>
            <a:pPr algn="ctr"/>
            <a:endParaRPr lang="es-ES" sz="2800" dirty="0">
              <a:latin typeface="Arial Narrow" panose="020B0606020202030204" pitchFamily="34" charset="0"/>
            </a:endParaRP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¿Te atreves a mirar lejos con confianza y con libertad?</a:t>
            </a:r>
            <a:endParaRPr lang="es-ES" sz="4000" dirty="0">
              <a:latin typeface="Arial Narrow" panose="020B0606020202030204" pitchFamily="34" charset="0"/>
            </a:endParaRPr>
          </a:p>
          <a:p>
            <a:pPr algn="ctr"/>
            <a:endParaRPr lang="es-ES" sz="4000" dirty="0">
              <a:latin typeface="Arial Narrow" panose="020B0606020202030204" pitchFamily="34" charset="0"/>
            </a:endParaRPr>
          </a:p>
          <a:p>
            <a:pPr algn="ctr"/>
            <a:endParaRPr lang="es-ES" sz="4000" dirty="0">
              <a:latin typeface="Arial Narrow" panose="020B0606020202030204" pitchFamily="34" charset="0"/>
            </a:endParaRPr>
          </a:p>
          <a:p>
            <a:pPr algn="ctr"/>
            <a:r>
              <a:rPr lang="es-ES" sz="40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356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B1CA0B7-B9F5-E5C6-56FE-C62C9C639AB0}"/>
              </a:ext>
            </a:extLst>
          </p:cNvPr>
          <p:cNvSpPr/>
          <p:nvPr/>
        </p:nvSpPr>
        <p:spPr>
          <a:xfrm>
            <a:off x="1047135" y="250722"/>
            <a:ext cx="10995776" cy="67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Escuchamos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A4568F1-3AAD-825D-CB52-838996320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20838"/>
              </p:ext>
            </p:extLst>
          </p:nvPr>
        </p:nvGraphicFramePr>
        <p:xfrm>
          <a:off x="149089" y="0"/>
          <a:ext cx="74069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697">
                  <a:extLst>
                    <a:ext uri="{9D8B030D-6E8A-4147-A177-3AD203B41FA5}">
                      <a16:colId xmlns:a16="http://schemas.microsoft.com/office/drawing/2014/main" val="380379793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8672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6388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494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77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12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A8B5135-F6F6-A71B-3940-366747B826F2}"/>
              </a:ext>
            </a:extLst>
          </p:cNvPr>
          <p:cNvSpPr/>
          <p:nvPr/>
        </p:nvSpPr>
        <p:spPr>
          <a:xfrm>
            <a:off x="134028" y="1155731"/>
            <a:ext cx="1652337" cy="4546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6600" dirty="0">
                <a:latin typeface="Arial Narrow" panose="020B0606020202030204" pitchFamily="34" charset="0"/>
              </a:rPr>
              <a:t>presentación</a:t>
            </a:r>
          </a:p>
        </p:txBody>
      </p:sp>
      <p:pic>
        <p:nvPicPr>
          <p:cNvPr id="4" name="Elementos multimedia en línea 3" title="2BTO 1 Ceniza">
            <a:hlinkClick r:id="" action="ppaction://media"/>
            <a:extLst>
              <a:ext uri="{FF2B5EF4-FFF2-40B4-BE49-F238E27FC236}">
                <a16:creationId xmlns:a16="http://schemas.microsoft.com/office/drawing/2014/main" id="{76D22B37-2D4D-6C3E-2AE0-8DF4B600E3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79836" y="888487"/>
            <a:ext cx="9000000" cy="50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F5DCEFD-1297-934C-EBB0-02662E23304F}"/>
              </a:ext>
            </a:extLst>
          </p:cNvPr>
          <p:cNvSpPr/>
          <p:nvPr/>
        </p:nvSpPr>
        <p:spPr>
          <a:xfrm>
            <a:off x="134028" y="0"/>
            <a:ext cx="165233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6600" dirty="0">
                <a:latin typeface="Arial Narrow" panose="020B0606020202030204" pitchFamily="34" charset="0"/>
              </a:rPr>
              <a:t>esperar y esperanza</a:t>
            </a:r>
          </a:p>
        </p:txBody>
      </p:sp>
      <p:pic>
        <p:nvPicPr>
          <p:cNvPr id="4" name="Elementos multimedia en línea 3" title="2BTO 2 Ceniza">
            <a:hlinkClick r:id="" action="ppaction://media"/>
            <a:extLst>
              <a:ext uri="{FF2B5EF4-FFF2-40B4-BE49-F238E27FC236}">
                <a16:creationId xmlns:a16="http://schemas.microsoft.com/office/drawing/2014/main" id="{BF541909-9624-C2FD-B92E-0EC01D1586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99802" y="888487"/>
            <a:ext cx="9000000" cy="50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1,483,393 imágenes de Buscar - Imágenes, fotos y vectores de stock |  Shutterstock">
            <a:extLst>
              <a:ext uri="{FF2B5EF4-FFF2-40B4-BE49-F238E27FC236}">
                <a16:creationId xmlns:a16="http://schemas.microsoft.com/office/drawing/2014/main" id="{AD71BF8A-EAE1-59B2-240C-FE3872091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9"/>
          <a:stretch/>
        </p:blipFill>
        <p:spPr bwMode="auto">
          <a:xfrm>
            <a:off x="-2669526" y="1275184"/>
            <a:ext cx="6548354" cy="59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ESPERAR…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¿Qué esperas y cómo esperas? ¿Cuánto pones de tu libertad en juego? ¿Qué actitud te hace libre de corazón para mirar lejos y para mirar cerca? ¿Quién te da más libertad y para qué la usas? ¿Dónde está puesta tu confianza y dónde asientas tu vida para que crezca? ¿Sientes que ya lo tienes todo terminado o que algo grande te espera, que alguien te está esperando, que alguien desea que vivas con la mayor de las esperanzas? ¿Quién te anima a ser libre y para qué?</a:t>
            </a:r>
          </a:p>
        </p:txBody>
      </p:sp>
    </p:spTree>
    <p:extLst>
      <p:ext uri="{BB962C8B-B14F-4D97-AF65-F5344CB8AC3E}">
        <p14:creationId xmlns:p14="http://schemas.microsoft.com/office/powerpoint/2010/main" val="16643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é es Rectitud? » Su Definición y Significado [2022]">
            <a:extLst>
              <a:ext uri="{FF2B5EF4-FFF2-40B4-BE49-F238E27FC236}">
                <a16:creationId xmlns:a16="http://schemas.microsoft.com/office/drawing/2014/main" id="{F6CF4D78-85F4-4EED-8354-4D3DD4BA7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29"/>
          <a:stretch/>
        </p:blipFill>
        <p:spPr bwMode="auto">
          <a:xfrm>
            <a:off x="-688872" y="682389"/>
            <a:ext cx="5056156" cy="61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Del evangelio de Mateo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¡Cuidado con practicar vuestra justicia delante de los hombres para que ellos os vean! De lo contrario no tendréis recompensa de vuestros Padre que está en los cielos. </a:t>
            </a:r>
          </a:p>
        </p:txBody>
      </p:sp>
    </p:spTree>
    <p:extLst>
      <p:ext uri="{BB962C8B-B14F-4D97-AF65-F5344CB8AC3E}">
        <p14:creationId xmlns:p14="http://schemas.microsoft.com/office/powerpoint/2010/main" val="195801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2363C"/>
      </a:dk2>
      <a:lt2>
        <a:srgbClr val="E5E8E2"/>
      </a:lt2>
      <a:accent1>
        <a:srgbClr val="AF8CD0"/>
      </a:accent1>
      <a:accent2>
        <a:srgbClr val="7B73C6"/>
      </a:accent2>
      <a:accent3>
        <a:srgbClr val="8CA2D0"/>
      </a:accent3>
      <a:accent4>
        <a:srgbClr val="6CACC3"/>
      </a:accent4>
      <a:accent5>
        <a:srgbClr val="74ADA4"/>
      </a:accent5>
      <a:accent6>
        <a:srgbClr val="68B388"/>
      </a:accent6>
      <a:hlink>
        <a:srgbClr val="6F8C54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1E5BDF80DEB54B944BA9117D04567F" ma:contentTypeVersion="11" ma:contentTypeDescription="Crear nuevo documento." ma:contentTypeScope="" ma:versionID="207063a5acdbfe35dad1e64edc10f06b">
  <xsd:schema xmlns:xsd="http://www.w3.org/2001/XMLSchema" xmlns:xs="http://www.w3.org/2001/XMLSchema" xmlns:p="http://schemas.microsoft.com/office/2006/metadata/properties" xmlns:ns2="3f45ea73-29a2-40d6-9e1f-84a87059186e" targetNamespace="http://schemas.microsoft.com/office/2006/metadata/properties" ma:root="true" ma:fieldsID="93da7009be13f3bd33e00e530bb91dad" ns2:_="">
    <xsd:import namespace="3f45ea73-29a2-40d6-9e1f-84a870591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5ea73-29a2-40d6-9e1f-84a870591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30C8C7-78CC-4A6D-B076-2552062196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45ea73-29a2-40d6-9e1f-84a870591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684A22-63E6-49E3-B082-7A62CC8B37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851989-7F18-401F-A44F-BBBCD498B0C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1127</Words>
  <Application>Microsoft Office PowerPoint</Application>
  <PresentationFormat>Panorámica</PresentationFormat>
  <Paragraphs>99</Paragraphs>
  <Slides>25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Tema de Office</vt:lpstr>
      <vt:lpstr>RetrospectVTI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Fernando Juan Santos</dc:creator>
  <cp:lastModifiedBy>Sergio Miguel</cp:lastModifiedBy>
  <cp:revision>6</cp:revision>
  <dcterms:created xsi:type="dcterms:W3CDTF">2023-02-12T07:38:03Z</dcterms:created>
  <dcterms:modified xsi:type="dcterms:W3CDTF">2024-01-29T12:23:53Z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0x010100311E5BDF80DEB54B944BA9117D04567F</vt:lpwstr>
  </property>
</Properties>
</file>