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4"/>
  </p:sldMasterIdLst>
  <p:sldIdLst>
    <p:sldId id="256" r:id="rId5"/>
    <p:sldId id="257" r:id="rId6"/>
    <p:sldId id="258" r:id="rId7"/>
    <p:sldId id="263" r:id="rId8"/>
    <p:sldId id="264" r:id="rId9"/>
    <p:sldId id="265" r:id="rId10"/>
    <p:sldId id="266" r:id="rId11"/>
    <p:sldId id="267" r:id="rId12"/>
    <p:sldId id="270" r:id="rId13"/>
    <p:sldId id="273" r:id="rId14"/>
    <p:sldId id="274" r:id="rId15"/>
    <p:sldId id="275" r:id="rId16"/>
    <p:sldId id="276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89" r:id="rId29"/>
    <p:sldId id="290" r:id="rId30"/>
    <p:sldId id="291" r:id="rId31"/>
    <p:sldId id="292" r:id="rId32"/>
    <p:sldId id="293" r:id="rId33"/>
    <p:sldId id="294" r:id="rId34"/>
    <p:sldId id="295" r:id="rId35"/>
    <p:sldId id="296" r:id="rId36"/>
    <p:sldId id="297" r:id="rId37"/>
    <p:sldId id="298" r:id="rId38"/>
    <p:sldId id="303" r:id="rId39"/>
    <p:sldId id="304" r:id="rId40"/>
    <p:sldId id="299" r:id="rId41"/>
    <p:sldId id="300" r:id="rId42"/>
    <p:sldId id="312" r:id="rId43"/>
    <p:sldId id="301" r:id="rId44"/>
    <p:sldId id="305" r:id="rId45"/>
    <p:sldId id="306" r:id="rId46"/>
    <p:sldId id="309" r:id="rId47"/>
    <p:sldId id="307" r:id="rId48"/>
    <p:sldId id="310" r:id="rId49"/>
    <p:sldId id="308" r:id="rId50"/>
    <p:sldId id="311" r:id="rId51"/>
    <p:sldId id="314" r:id="rId52"/>
    <p:sldId id="313" r:id="rId53"/>
    <p:sldId id="316" r:id="rId54"/>
    <p:sldId id="317" r:id="rId55"/>
    <p:sldId id="318" r:id="rId56"/>
    <p:sldId id="319" r:id="rId57"/>
    <p:sldId id="320" r:id="rId58"/>
    <p:sldId id="321" r:id="rId59"/>
    <p:sldId id="322" r:id="rId60"/>
    <p:sldId id="323" r:id="rId61"/>
    <p:sldId id="324" r:id="rId62"/>
    <p:sldId id="325" r:id="rId63"/>
    <p:sldId id="326" r:id="rId64"/>
    <p:sldId id="327" r:id="rId65"/>
    <p:sldId id="328" r:id="rId66"/>
    <p:sldId id="329" r:id="rId67"/>
    <p:sldId id="330" r:id="rId68"/>
    <p:sldId id="331" r:id="rId69"/>
    <p:sldId id="332" r:id="rId70"/>
    <p:sldId id="333" r:id="rId71"/>
    <p:sldId id="334" r:id="rId72"/>
    <p:sldId id="335" r:id="rId73"/>
    <p:sldId id="336" r:id="rId74"/>
    <p:sldId id="337" r:id="rId75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00CC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167855A-5A22-458D-867B-C4185ACC8DA6}" v="5" dt="2024-01-29T11:18:30.8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542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theme" Target="theme/theme1.xml"/><Relationship Id="rId8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rgio Miguel" userId="09a8c75f-ff7f-4676-955b-0f07b7188bbf" providerId="ADAL" clId="{9167855A-5A22-458D-867B-C4185ACC8DA6}"/>
    <pc:docChg chg="custSel modSld">
      <pc:chgData name="Sergio Miguel" userId="09a8c75f-ff7f-4676-955b-0f07b7188bbf" providerId="ADAL" clId="{9167855A-5A22-458D-867B-C4185ACC8DA6}" dt="2024-01-29T12:20:37.326" v="10" actId="20577"/>
      <pc:docMkLst>
        <pc:docMk/>
      </pc:docMkLst>
      <pc:sldChg chg="modSp mod">
        <pc:chgData name="Sergio Miguel" userId="09a8c75f-ff7f-4676-955b-0f07b7188bbf" providerId="ADAL" clId="{9167855A-5A22-458D-867B-C4185ACC8DA6}" dt="2024-01-29T12:20:37.326" v="10" actId="20577"/>
        <pc:sldMkLst>
          <pc:docMk/>
          <pc:sldMk cId="1852665510" sldId="256"/>
        </pc:sldMkLst>
        <pc:spChg chg="mod">
          <ac:chgData name="Sergio Miguel" userId="09a8c75f-ff7f-4676-955b-0f07b7188bbf" providerId="ADAL" clId="{9167855A-5A22-458D-867B-C4185ACC8DA6}" dt="2024-01-29T12:20:37.326" v="10" actId="20577"/>
          <ac:spMkLst>
            <pc:docMk/>
            <pc:sldMk cId="1852665510" sldId="256"/>
            <ac:spMk id="5" creationId="{CEE594D5-F639-4994-BFD8-3084EF914E5A}"/>
          </ac:spMkLst>
        </pc:spChg>
      </pc:sldChg>
      <pc:sldChg chg="addSp delSp modSp mod delAnim modAnim">
        <pc:chgData name="Sergio Miguel" userId="09a8c75f-ff7f-4676-955b-0f07b7188bbf" providerId="ADAL" clId="{9167855A-5A22-458D-867B-C4185ACC8DA6}" dt="2024-01-29T11:17:54.348" v="3"/>
        <pc:sldMkLst>
          <pc:docMk/>
          <pc:sldMk cId="98053829" sldId="305"/>
        </pc:sldMkLst>
        <pc:picChg chg="add mod">
          <ac:chgData name="Sergio Miguel" userId="09a8c75f-ff7f-4676-955b-0f07b7188bbf" providerId="ADAL" clId="{9167855A-5A22-458D-867B-C4185ACC8DA6}" dt="2024-01-29T11:17:54.348" v="3"/>
          <ac:picMkLst>
            <pc:docMk/>
            <pc:sldMk cId="98053829" sldId="305"/>
            <ac:picMk id="2" creationId="{82FF3B0F-2312-260E-B95D-EDB4D950BA6D}"/>
          </ac:picMkLst>
        </pc:picChg>
        <pc:picChg chg="del">
          <ac:chgData name="Sergio Miguel" userId="09a8c75f-ff7f-4676-955b-0f07b7188bbf" providerId="ADAL" clId="{9167855A-5A22-458D-867B-C4185ACC8DA6}" dt="2024-01-29T11:17:48.551" v="2" actId="478"/>
          <ac:picMkLst>
            <pc:docMk/>
            <pc:sldMk cId="98053829" sldId="305"/>
            <ac:picMk id="3" creationId="{80118438-3129-CB82-277C-6BF1EEDDDD90}"/>
          </ac:picMkLst>
        </pc:picChg>
      </pc:sldChg>
      <pc:sldChg chg="addSp delSp modSp mod delAnim modAnim">
        <pc:chgData name="Sergio Miguel" userId="09a8c75f-ff7f-4676-955b-0f07b7188bbf" providerId="ADAL" clId="{9167855A-5A22-458D-867B-C4185ACC8DA6}" dt="2024-01-29T11:18:04.101" v="5"/>
        <pc:sldMkLst>
          <pc:docMk/>
          <pc:sldMk cId="513896772" sldId="309"/>
        </pc:sldMkLst>
        <pc:picChg chg="add mod">
          <ac:chgData name="Sergio Miguel" userId="09a8c75f-ff7f-4676-955b-0f07b7188bbf" providerId="ADAL" clId="{9167855A-5A22-458D-867B-C4185ACC8DA6}" dt="2024-01-29T11:18:04.101" v="5"/>
          <ac:picMkLst>
            <pc:docMk/>
            <pc:sldMk cId="513896772" sldId="309"/>
            <ac:picMk id="2" creationId="{02F78B92-969C-255F-BF02-CF645522D544}"/>
          </ac:picMkLst>
        </pc:picChg>
        <pc:picChg chg="del">
          <ac:chgData name="Sergio Miguel" userId="09a8c75f-ff7f-4676-955b-0f07b7188bbf" providerId="ADAL" clId="{9167855A-5A22-458D-867B-C4185ACC8DA6}" dt="2024-01-29T11:17:57.767" v="4" actId="478"/>
          <ac:picMkLst>
            <pc:docMk/>
            <pc:sldMk cId="513896772" sldId="309"/>
            <ac:picMk id="3" creationId="{A4B905C4-F2A6-2AB6-7ED6-0178281CBD2E}"/>
          </ac:picMkLst>
        </pc:picChg>
      </pc:sldChg>
      <pc:sldChg chg="addSp delSp modSp mod delAnim modAnim">
        <pc:chgData name="Sergio Miguel" userId="09a8c75f-ff7f-4676-955b-0f07b7188bbf" providerId="ADAL" clId="{9167855A-5A22-458D-867B-C4185ACC8DA6}" dt="2024-01-29T11:18:21.801" v="7"/>
        <pc:sldMkLst>
          <pc:docMk/>
          <pc:sldMk cId="1618689079" sldId="310"/>
        </pc:sldMkLst>
        <pc:picChg chg="add mod">
          <ac:chgData name="Sergio Miguel" userId="09a8c75f-ff7f-4676-955b-0f07b7188bbf" providerId="ADAL" clId="{9167855A-5A22-458D-867B-C4185ACC8DA6}" dt="2024-01-29T11:18:21.801" v="7"/>
          <ac:picMkLst>
            <pc:docMk/>
            <pc:sldMk cId="1618689079" sldId="310"/>
            <ac:picMk id="2" creationId="{426FA114-62B3-778C-EA38-BF120F38C7F6}"/>
          </ac:picMkLst>
        </pc:picChg>
        <pc:picChg chg="del">
          <ac:chgData name="Sergio Miguel" userId="09a8c75f-ff7f-4676-955b-0f07b7188bbf" providerId="ADAL" clId="{9167855A-5A22-458D-867B-C4185ACC8DA6}" dt="2024-01-29T11:18:12.783" v="6" actId="478"/>
          <ac:picMkLst>
            <pc:docMk/>
            <pc:sldMk cId="1618689079" sldId="310"/>
            <ac:picMk id="3" creationId="{B1D85665-8A22-D6D0-6E13-335B8A2BEC1C}"/>
          </ac:picMkLst>
        </pc:picChg>
      </pc:sldChg>
      <pc:sldChg chg="addSp delSp modSp mod delAnim modAnim">
        <pc:chgData name="Sergio Miguel" userId="09a8c75f-ff7f-4676-955b-0f07b7188bbf" providerId="ADAL" clId="{9167855A-5A22-458D-867B-C4185ACC8DA6}" dt="2024-01-29T11:18:30.877" v="9"/>
        <pc:sldMkLst>
          <pc:docMk/>
          <pc:sldMk cId="2328434171" sldId="311"/>
        </pc:sldMkLst>
        <pc:picChg chg="add mod">
          <ac:chgData name="Sergio Miguel" userId="09a8c75f-ff7f-4676-955b-0f07b7188bbf" providerId="ADAL" clId="{9167855A-5A22-458D-867B-C4185ACC8DA6}" dt="2024-01-29T11:18:30.877" v="9"/>
          <ac:picMkLst>
            <pc:docMk/>
            <pc:sldMk cId="2328434171" sldId="311"/>
            <ac:picMk id="2" creationId="{A20FDDDD-68F0-349E-92BD-FAE46F845C3C}"/>
          </ac:picMkLst>
        </pc:picChg>
        <pc:picChg chg="del">
          <ac:chgData name="Sergio Miguel" userId="09a8c75f-ff7f-4676-955b-0f07b7188bbf" providerId="ADAL" clId="{9167855A-5A22-458D-867B-C4185ACC8DA6}" dt="2024-01-29T11:18:25.335" v="8" actId="478"/>
          <ac:picMkLst>
            <pc:docMk/>
            <pc:sldMk cId="2328434171" sldId="311"/>
            <ac:picMk id="3" creationId="{4D6D4E3E-E1BB-CAAB-DB11-6FC821F783B9}"/>
          </ac:picMkLst>
        </pc:picChg>
      </pc:sldChg>
      <pc:sldChg chg="addSp delSp modSp mod delAnim modAnim">
        <pc:chgData name="Sergio Miguel" userId="09a8c75f-ff7f-4676-955b-0f07b7188bbf" providerId="ADAL" clId="{9167855A-5A22-458D-867B-C4185ACC8DA6}" dt="2024-01-29T11:17:45.194" v="1"/>
        <pc:sldMkLst>
          <pc:docMk/>
          <pc:sldMk cId="2230891743" sldId="312"/>
        </pc:sldMkLst>
        <pc:picChg chg="add mod">
          <ac:chgData name="Sergio Miguel" userId="09a8c75f-ff7f-4676-955b-0f07b7188bbf" providerId="ADAL" clId="{9167855A-5A22-458D-867B-C4185ACC8DA6}" dt="2024-01-29T11:17:45.194" v="1"/>
          <ac:picMkLst>
            <pc:docMk/>
            <pc:sldMk cId="2230891743" sldId="312"/>
            <ac:picMk id="2" creationId="{3C6806BB-E574-2444-D6A7-6DB96DDCF8DE}"/>
          </ac:picMkLst>
        </pc:picChg>
        <pc:picChg chg="del">
          <ac:chgData name="Sergio Miguel" userId="09a8c75f-ff7f-4676-955b-0f07b7188bbf" providerId="ADAL" clId="{9167855A-5A22-458D-867B-C4185ACC8DA6}" dt="2024-01-29T11:16:30.704" v="0" actId="478"/>
          <ac:picMkLst>
            <pc:docMk/>
            <pc:sldMk cId="2230891743" sldId="312"/>
            <ac:picMk id="3" creationId="{45A3F317-8E9D-51ED-3C9D-40DD71052846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1/29/2024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976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A279-0833-481D-8C56-F67FD0AC6C50}" type="datetime1">
              <a:rPr lang="en-US" smtClean="0"/>
              <a:t>1/29/2024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3739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DA83-5663-4C9C-B9AA-0B40A3DAFF81}" type="datetime1">
              <a:rPr lang="en-US" smtClean="0"/>
              <a:t>1/29/2024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799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1/29/2024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779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1/29/2024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326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1/29/2024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1651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1/29/2024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1274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1/29/2024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752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1/29/2024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452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1/29/2024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784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1/29/2024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392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1/29/2024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1667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1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7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5" Type="http://schemas.openxmlformats.org/officeDocument/2006/relationships/image" Target="../media/image2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Relationship Id="rId14" Type="http://schemas.openxmlformats.org/officeDocument/2006/relationships/image" Target="../media/image28.jpe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7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2" Type="http://schemas.openxmlformats.org/officeDocument/2006/relationships/image" Target="../media/image16.jpeg"/><Relationship Id="rId16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5" Type="http://schemas.openxmlformats.org/officeDocument/2006/relationships/image" Target="../media/image2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Relationship Id="rId14" Type="http://schemas.openxmlformats.org/officeDocument/2006/relationships/image" Target="../media/image28.jpe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7.jpeg"/><Relationship Id="rId18" Type="http://schemas.openxmlformats.org/officeDocument/2006/relationships/image" Target="../media/image3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17" Type="http://schemas.openxmlformats.org/officeDocument/2006/relationships/image" Target="../media/image31.jpeg"/><Relationship Id="rId2" Type="http://schemas.openxmlformats.org/officeDocument/2006/relationships/image" Target="../media/image16.jpeg"/><Relationship Id="rId16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5" Type="http://schemas.openxmlformats.org/officeDocument/2006/relationships/image" Target="../media/image2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Relationship Id="rId1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7.jpeg"/><Relationship Id="rId18" Type="http://schemas.openxmlformats.org/officeDocument/2006/relationships/image" Target="../media/image3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17" Type="http://schemas.openxmlformats.org/officeDocument/2006/relationships/image" Target="../media/image31.jpeg"/><Relationship Id="rId2" Type="http://schemas.openxmlformats.org/officeDocument/2006/relationships/image" Target="../media/image16.jpeg"/><Relationship Id="rId16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5" Type="http://schemas.openxmlformats.org/officeDocument/2006/relationships/image" Target="../media/image2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Relationship Id="rId14" Type="http://schemas.openxmlformats.org/officeDocument/2006/relationships/image" Target="../media/image28.jpe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8E9C91B-7EAD-4562-AB0E-DFB9663AE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pic>
        <p:nvPicPr>
          <p:cNvPr id="4" name="Picture 1" descr="Pasos abstractos en un fondo color verde pastel claro">
            <a:extLst>
              <a:ext uri="{FF2B5EF4-FFF2-40B4-BE49-F238E27FC236}">
                <a16:creationId xmlns:a16="http://schemas.microsoft.com/office/drawing/2014/main" id="{34C9EF09-CEA1-4E92-96FA-6C8BF3A463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</a:blip>
          <a:srcRect t="22018" b="298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CEE594D5-F639-4994-BFD8-3084EF914E5A}"/>
              </a:ext>
            </a:extLst>
          </p:cNvPr>
          <p:cNvSpPr/>
          <p:nvPr/>
        </p:nvSpPr>
        <p:spPr>
          <a:xfrm>
            <a:off x="267075" y="302981"/>
            <a:ext cx="8249127" cy="14848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8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Miércoles de ceniza</a:t>
            </a:r>
          </a:p>
          <a:p>
            <a:pPr algn="ctr"/>
            <a:r>
              <a:rPr lang="es-ES" sz="360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Marianistas</a:t>
            </a:r>
            <a:endParaRPr lang="es-ES" sz="3600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1026" name="Picture 2" descr="Colegio Santa Maria del Pilar Marianistas - Santa María del Pilar -  Marianistas">
            <a:extLst>
              <a:ext uri="{FF2B5EF4-FFF2-40B4-BE49-F238E27FC236}">
                <a16:creationId xmlns:a16="http://schemas.microsoft.com/office/drawing/2014/main" id="{C6712C98-A864-4FE4-B2FE-00D529F39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1703" y="182198"/>
            <a:ext cx="863221" cy="863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26655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EB3382FF-7EE2-4AF8-8390-F8959125852E}"/>
              </a:ext>
            </a:extLst>
          </p:cNvPr>
          <p:cNvSpPr/>
          <p:nvPr/>
        </p:nvSpPr>
        <p:spPr>
          <a:xfrm>
            <a:off x="1" y="0"/>
            <a:ext cx="12191999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¿Miércoles de ceniza?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59995FC1-1179-4856-BBE4-372B5324BCC4}"/>
              </a:ext>
            </a:extLst>
          </p:cNvPr>
          <p:cNvSpPr/>
          <p:nvPr/>
        </p:nvSpPr>
        <p:spPr>
          <a:xfrm>
            <a:off x="673493" y="1327125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¿Has visto cómo está el mundo?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F90E86F1-320D-4E06-BB30-999070AB47B7}"/>
              </a:ext>
            </a:extLst>
          </p:cNvPr>
          <p:cNvSpPr/>
          <p:nvPr/>
        </p:nvSpPr>
        <p:spPr>
          <a:xfrm>
            <a:off x="673493" y="2800350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Abre los ojos y mira alrededor. 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7DA16956-820F-492B-8E5A-E8FAB919439C}"/>
              </a:ext>
            </a:extLst>
          </p:cNvPr>
          <p:cNvSpPr/>
          <p:nvPr/>
        </p:nvSpPr>
        <p:spPr>
          <a:xfrm>
            <a:off x="8118085" y="2562774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Ya, pero qué tiene que ver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65D239B9-87C1-467D-8597-FCF894D6E842}"/>
              </a:ext>
            </a:extLst>
          </p:cNvPr>
          <p:cNvSpPr/>
          <p:nvPr/>
        </p:nvSpPr>
        <p:spPr>
          <a:xfrm>
            <a:off x="8118085" y="3869202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todo esto conmigo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EBFF4063-99D0-4BCF-A11F-EE06E2F6301C}"/>
              </a:ext>
            </a:extLst>
          </p:cNvPr>
          <p:cNvSpPr/>
          <p:nvPr/>
        </p:nvSpPr>
        <p:spPr>
          <a:xfrm>
            <a:off x="8118085" y="5175630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si a mí me va bien y soy… 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318805F1-70AF-4E20-9FB8-C7CF9014F6C3}"/>
              </a:ext>
            </a:extLst>
          </p:cNvPr>
          <p:cNvSpPr/>
          <p:nvPr/>
        </p:nvSpPr>
        <p:spPr>
          <a:xfrm>
            <a:off x="1561514" y="-98474"/>
            <a:ext cx="6865034" cy="695647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500" dirty="0">
                <a:solidFill>
                  <a:srgbClr val="002060"/>
                </a:solidFill>
                <a:latin typeface="Arial Narrow" panose="020B0606020202030204" pitchFamily="34" charset="0"/>
              </a:rPr>
              <a:t>Piénsalo</a:t>
            </a: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F997D2D2-B798-4780-B670-DCBFE9D47373}"/>
              </a:ext>
            </a:extLst>
          </p:cNvPr>
          <p:cNvSpPr/>
          <p:nvPr/>
        </p:nvSpPr>
        <p:spPr>
          <a:xfrm>
            <a:off x="295421" y="684736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Guerras</a:t>
            </a:r>
          </a:p>
          <a:p>
            <a:pPr algn="ctr"/>
            <a:r>
              <a:rPr lang="es-ES" sz="2800" dirty="0">
                <a:latin typeface="Arial Narrow" panose="020B0606020202030204" pitchFamily="34" charset="0"/>
              </a:rPr>
              <a:t>Conflictos</a:t>
            </a:r>
          </a:p>
        </p:txBody>
      </p:sp>
    </p:spTree>
    <p:extLst>
      <p:ext uri="{BB962C8B-B14F-4D97-AF65-F5344CB8AC3E}">
        <p14:creationId xmlns:p14="http://schemas.microsoft.com/office/powerpoint/2010/main" val="1776277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EB3382FF-7EE2-4AF8-8390-F8959125852E}"/>
              </a:ext>
            </a:extLst>
          </p:cNvPr>
          <p:cNvSpPr/>
          <p:nvPr/>
        </p:nvSpPr>
        <p:spPr>
          <a:xfrm>
            <a:off x="1" y="0"/>
            <a:ext cx="12191999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¿Miércoles de ceniza?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59995FC1-1179-4856-BBE4-372B5324BCC4}"/>
              </a:ext>
            </a:extLst>
          </p:cNvPr>
          <p:cNvSpPr/>
          <p:nvPr/>
        </p:nvSpPr>
        <p:spPr>
          <a:xfrm>
            <a:off x="673493" y="1327125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¿Has visto cómo está el mundo?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F90E86F1-320D-4E06-BB30-999070AB47B7}"/>
              </a:ext>
            </a:extLst>
          </p:cNvPr>
          <p:cNvSpPr/>
          <p:nvPr/>
        </p:nvSpPr>
        <p:spPr>
          <a:xfrm>
            <a:off x="673493" y="2800350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Abre los ojos y mira alrededor. 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7DA16956-820F-492B-8E5A-E8FAB919439C}"/>
              </a:ext>
            </a:extLst>
          </p:cNvPr>
          <p:cNvSpPr/>
          <p:nvPr/>
        </p:nvSpPr>
        <p:spPr>
          <a:xfrm>
            <a:off x="8118085" y="2562774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Ya, pero qué tiene que ver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65D239B9-87C1-467D-8597-FCF894D6E842}"/>
              </a:ext>
            </a:extLst>
          </p:cNvPr>
          <p:cNvSpPr/>
          <p:nvPr/>
        </p:nvSpPr>
        <p:spPr>
          <a:xfrm>
            <a:off x="8118085" y="3869202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todo esto conmigo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EBFF4063-99D0-4BCF-A11F-EE06E2F6301C}"/>
              </a:ext>
            </a:extLst>
          </p:cNvPr>
          <p:cNvSpPr/>
          <p:nvPr/>
        </p:nvSpPr>
        <p:spPr>
          <a:xfrm>
            <a:off x="8118085" y="5175630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si a mí me va bien y soy… 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318805F1-70AF-4E20-9FB8-C7CF9014F6C3}"/>
              </a:ext>
            </a:extLst>
          </p:cNvPr>
          <p:cNvSpPr/>
          <p:nvPr/>
        </p:nvSpPr>
        <p:spPr>
          <a:xfrm>
            <a:off x="1561514" y="-98474"/>
            <a:ext cx="6865034" cy="695647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500" dirty="0">
                <a:solidFill>
                  <a:srgbClr val="002060"/>
                </a:solidFill>
                <a:latin typeface="Arial Narrow" panose="020B0606020202030204" pitchFamily="34" charset="0"/>
              </a:rPr>
              <a:t>Piénsalo</a:t>
            </a: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F997D2D2-B798-4780-B670-DCBFE9D47373}"/>
              </a:ext>
            </a:extLst>
          </p:cNvPr>
          <p:cNvSpPr/>
          <p:nvPr/>
        </p:nvSpPr>
        <p:spPr>
          <a:xfrm>
            <a:off x="295421" y="684736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Guerras</a:t>
            </a:r>
          </a:p>
          <a:p>
            <a:pPr algn="ctr"/>
            <a:r>
              <a:rPr lang="es-ES" sz="2800" dirty="0">
                <a:latin typeface="Arial Narrow" panose="020B0606020202030204" pitchFamily="34" charset="0"/>
              </a:rPr>
              <a:t>Conflictos</a:t>
            </a: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D23D186F-CE60-4812-BFAF-4F132423B553}"/>
              </a:ext>
            </a:extLst>
          </p:cNvPr>
          <p:cNvSpPr/>
          <p:nvPr/>
        </p:nvSpPr>
        <p:spPr>
          <a:xfrm>
            <a:off x="7678614" y="2127082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Miedos </a:t>
            </a:r>
          </a:p>
        </p:txBody>
      </p:sp>
    </p:spTree>
    <p:extLst>
      <p:ext uri="{BB962C8B-B14F-4D97-AF65-F5344CB8AC3E}">
        <p14:creationId xmlns:p14="http://schemas.microsoft.com/office/powerpoint/2010/main" val="34792420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EB3382FF-7EE2-4AF8-8390-F8959125852E}"/>
              </a:ext>
            </a:extLst>
          </p:cNvPr>
          <p:cNvSpPr/>
          <p:nvPr/>
        </p:nvSpPr>
        <p:spPr>
          <a:xfrm>
            <a:off x="1" y="0"/>
            <a:ext cx="12191999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¿Miércoles de ceniza?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59995FC1-1179-4856-BBE4-372B5324BCC4}"/>
              </a:ext>
            </a:extLst>
          </p:cNvPr>
          <p:cNvSpPr/>
          <p:nvPr/>
        </p:nvSpPr>
        <p:spPr>
          <a:xfrm>
            <a:off x="673493" y="1327125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¿Has visto cómo está el mundo?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F90E86F1-320D-4E06-BB30-999070AB47B7}"/>
              </a:ext>
            </a:extLst>
          </p:cNvPr>
          <p:cNvSpPr/>
          <p:nvPr/>
        </p:nvSpPr>
        <p:spPr>
          <a:xfrm>
            <a:off x="673493" y="2800350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Abre los ojos y mira alrededor. 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7DA16956-820F-492B-8E5A-E8FAB919439C}"/>
              </a:ext>
            </a:extLst>
          </p:cNvPr>
          <p:cNvSpPr/>
          <p:nvPr/>
        </p:nvSpPr>
        <p:spPr>
          <a:xfrm>
            <a:off x="8118085" y="2562774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Ya, pero qué tiene que ver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65D239B9-87C1-467D-8597-FCF894D6E842}"/>
              </a:ext>
            </a:extLst>
          </p:cNvPr>
          <p:cNvSpPr/>
          <p:nvPr/>
        </p:nvSpPr>
        <p:spPr>
          <a:xfrm>
            <a:off x="8118085" y="3869202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todo esto conmigo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EBFF4063-99D0-4BCF-A11F-EE06E2F6301C}"/>
              </a:ext>
            </a:extLst>
          </p:cNvPr>
          <p:cNvSpPr/>
          <p:nvPr/>
        </p:nvSpPr>
        <p:spPr>
          <a:xfrm>
            <a:off x="8118085" y="5175630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si a mí me va bien y soy… 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318805F1-70AF-4E20-9FB8-C7CF9014F6C3}"/>
              </a:ext>
            </a:extLst>
          </p:cNvPr>
          <p:cNvSpPr/>
          <p:nvPr/>
        </p:nvSpPr>
        <p:spPr>
          <a:xfrm>
            <a:off x="1561514" y="-98474"/>
            <a:ext cx="6865034" cy="695647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500" dirty="0">
                <a:solidFill>
                  <a:srgbClr val="002060"/>
                </a:solidFill>
                <a:latin typeface="Arial Narrow" panose="020B0606020202030204" pitchFamily="34" charset="0"/>
              </a:rPr>
              <a:t>Piénsalo</a:t>
            </a: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F997D2D2-B798-4780-B670-DCBFE9D47373}"/>
              </a:ext>
            </a:extLst>
          </p:cNvPr>
          <p:cNvSpPr/>
          <p:nvPr/>
        </p:nvSpPr>
        <p:spPr>
          <a:xfrm>
            <a:off x="295421" y="684736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Guerras</a:t>
            </a:r>
          </a:p>
          <a:p>
            <a:pPr algn="ctr"/>
            <a:r>
              <a:rPr lang="es-ES" sz="2800" dirty="0">
                <a:latin typeface="Arial Narrow" panose="020B0606020202030204" pitchFamily="34" charset="0"/>
              </a:rPr>
              <a:t>Conflictos</a:t>
            </a: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9C69E772-340F-4FEC-885F-04C630B2DF1D}"/>
              </a:ext>
            </a:extLst>
          </p:cNvPr>
          <p:cNvSpPr/>
          <p:nvPr/>
        </p:nvSpPr>
        <p:spPr>
          <a:xfrm>
            <a:off x="4451989" y="2157961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Indiferencia </a:t>
            </a: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D23D186F-CE60-4812-BFAF-4F132423B553}"/>
              </a:ext>
            </a:extLst>
          </p:cNvPr>
          <p:cNvSpPr/>
          <p:nvPr/>
        </p:nvSpPr>
        <p:spPr>
          <a:xfrm>
            <a:off x="7678614" y="2127082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Miedos </a:t>
            </a:r>
          </a:p>
        </p:txBody>
      </p:sp>
    </p:spTree>
    <p:extLst>
      <p:ext uri="{BB962C8B-B14F-4D97-AF65-F5344CB8AC3E}">
        <p14:creationId xmlns:p14="http://schemas.microsoft.com/office/powerpoint/2010/main" val="39305013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EB3382FF-7EE2-4AF8-8390-F8959125852E}"/>
              </a:ext>
            </a:extLst>
          </p:cNvPr>
          <p:cNvSpPr/>
          <p:nvPr/>
        </p:nvSpPr>
        <p:spPr>
          <a:xfrm>
            <a:off x="1" y="0"/>
            <a:ext cx="12191999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¿Miércoles de ceniza?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59995FC1-1179-4856-BBE4-372B5324BCC4}"/>
              </a:ext>
            </a:extLst>
          </p:cNvPr>
          <p:cNvSpPr/>
          <p:nvPr/>
        </p:nvSpPr>
        <p:spPr>
          <a:xfrm>
            <a:off x="673493" y="1327125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¿Has visto cómo está el mundo?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F90E86F1-320D-4E06-BB30-999070AB47B7}"/>
              </a:ext>
            </a:extLst>
          </p:cNvPr>
          <p:cNvSpPr/>
          <p:nvPr/>
        </p:nvSpPr>
        <p:spPr>
          <a:xfrm>
            <a:off x="673493" y="2800350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Abre los ojos y mira alrededor. 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7DA16956-820F-492B-8E5A-E8FAB919439C}"/>
              </a:ext>
            </a:extLst>
          </p:cNvPr>
          <p:cNvSpPr/>
          <p:nvPr/>
        </p:nvSpPr>
        <p:spPr>
          <a:xfrm>
            <a:off x="8118085" y="2562774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Ya, pero qué tiene que ver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65D239B9-87C1-467D-8597-FCF894D6E842}"/>
              </a:ext>
            </a:extLst>
          </p:cNvPr>
          <p:cNvSpPr/>
          <p:nvPr/>
        </p:nvSpPr>
        <p:spPr>
          <a:xfrm>
            <a:off x="8118085" y="3869202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todo esto conmigo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EBFF4063-99D0-4BCF-A11F-EE06E2F6301C}"/>
              </a:ext>
            </a:extLst>
          </p:cNvPr>
          <p:cNvSpPr/>
          <p:nvPr/>
        </p:nvSpPr>
        <p:spPr>
          <a:xfrm>
            <a:off x="8118085" y="5175630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si a mí me va bien y soy… 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318805F1-70AF-4E20-9FB8-C7CF9014F6C3}"/>
              </a:ext>
            </a:extLst>
          </p:cNvPr>
          <p:cNvSpPr/>
          <p:nvPr/>
        </p:nvSpPr>
        <p:spPr>
          <a:xfrm>
            <a:off x="1561514" y="-98474"/>
            <a:ext cx="6865034" cy="695647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500" dirty="0">
                <a:solidFill>
                  <a:srgbClr val="002060"/>
                </a:solidFill>
                <a:latin typeface="Arial Narrow" panose="020B0606020202030204" pitchFamily="34" charset="0"/>
              </a:rPr>
              <a:t>Piénsalo</a:t>
            </a: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F997D2D2-B798-4780-B670-DCBFE9D47373}"/>
              </a:ext>
            </a:extLst>
          </p:cNvPr>
          <p:cNvSpPr/>
          <p:nvPr/>
        </p:nvSpPr>
        <p:spPr>
          <a:xfrm>
            <a:off x="295421" y="684736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Guerras</a:t>
            </a:r>
          </a:p>
          <a:p>
            <a:pPr algn="ctr"/>
            <a:r>
              <a:rPr lang="es-ES" sz="2800" dirty="0">
                <a:latin typeface="Arial Narrow" panose="020B0606020202030204" pitchFamily="34" charset="0"/>
              </a:rPr>
              <a:t>Conflictos</a:t>
            </a: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9C69E772-340F-4FEC-885F-04C630B2DF1D}"/>
              </a:ext>
            </a:extLst>
          </p:cNvPr>
          <p:cNvSpPr/>
          <p:nvPr/>
        </p:nvSpPr>
        <p:spPr>
          <a:xfrm>
            <a:off x="4451989" y="2157961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Indiferencia </a:t>
            </a: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D45ABA62-E724-4CA5-8851-C4D6D2249590}"/>
              </a:ext>
            </a:extLst>
          </p:cNvPr>
          <p:cNvSpPr/>
          <p:nvPr/>
        </p:nvSpPr>
        <p:spPr>
          <a:xfrm>
            <a:off x="9265920" y="649347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Envidias </a:t>
            </a: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D23D186F-CE60-4812-BFAF-4F132423B553}"/>
              </a:ext>
            </a:extLst>
          </p:cNvPr>
          <p:cNvSpPr/>
          <p:nvPr/>
        </p:nvSpPr>
        <p:spPr>
          <a:xfrm>
            <a:off x="7678614" y="2127082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Miedos </a:t>
            </a:r>
          </a:p>
        </p:txBody>
      </p:sp>
    </p:spTree>
    <p:extLst>
      <p:ext uri="{BB962C8B-B14F-4D97-AF65-F5344CB8AC3E}">
        <p14:creationId xmlns:p14="http://schemas.microsoft.com/office/powerpoint/2010/main" val="24867920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EB3382FF-7EE2-4AF8-8390-F8959125852E}"/>
              </a:ext>
            </a:extLst>
          </p:cNvPr>
          <p:cNvSpPr/>
          <p:nvPr/>
        </p:nvSpPr>
        <p:spPr>
          <a:xfrm>
            <a:off x="1" y="0"/>
            <a:ext cx="12191999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¿Miércoles de ceniza?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59995FC1-1179-4856-BBE4-372B5324BCC4}"/>
              </a:ext>
            </a:extLst>
          </p:cNvPr>
          <p:cNvSpPr/>
          <p:nvPr/>
        </p:nvSpPr>
        <p:spPr>
          <a:xfrm>
            <a:off x="673493" y="1327125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¿Has visto cómo está el mundo?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F90E86F1-320D-4E06-BB30-999070AB47B7}"/>
              </a:ext>
            </a:extLst>
          </p:cNvPr>
          <p:cNvSpPr/>
          <p:nvPr/>
        </p:nvSpPr>
        <p:spPr>
          <a:xfrm>
            <a:off x="673493" y="2800350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Abre los ojos y mira alrededor. 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7DA16956-820F-492B-8E5A-E8FAB919439C}"/>
              </a:ext>
            </a:extLst>
          </p:cNvPr>
          <p:cNvSpPr/>
          <p:nvPr/>
        </p:nvSpPr>
        <p:spPr>
          <a:xfrm>
            <a:off x="8118085" y="2562774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Ya, pero qué tiene que ver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65D239B9-87C1-467D-8597-FCF894D6E842}"/>
              </a:ext>
            </a:extLst>
          </p:cNvPr>
          <p:cNvSpPr/>
          <p:nvPr/>
        </p:nvSpPr>
        <p:spPr>
          <a:xfrm>
            <a:off x="8118085" y="3869202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todo esto conmigo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EBFF4063-99D0-4BCF-A11F-EE06E2F6301C}"/>
              </a:ext>
            </a:extLst>
          </p:cNvPr>
          <p:cNvSpPr/>
          <p:nvPr/>
        </p:nvSpPr>
        <p:spPr>
          <a:xfrm>
            <a:off x="8118085" y="5175630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si a mí me va bien y soy… 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318805F1-70AF-4E20-9FB8-C7CF9014F6C3}"/>
              </a:ext>
            </a:extLst>
          </p:cNvPr>
          <p:cNvSpPr/>
          <p:nvPr/>
        </p:nvSpPr>
        <p:spPr>
          <a:xfrm>
            <a:off x="1561514" y="-98474"/>
            <a:ext cx="6865034" cy="695647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500" dirty="0">
                <a:solidFill>
                  <a:srgbClr val="002060"/>
                </a:solidFill>
                <a:latin typeface="Arial Narrow" panose="020B0606020202030204" pitchFamily="34" charset="0"/>
              </a:rPr>
              <a:t>Piénsalo</a:t>
            </a: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F997D2D2-B798-4780-B670-DCBFE9D47373}"/>
              </a:ext>
            </a:extLst>
          </p:cNvPr>
          <p:cNvSpPr/>
          <p:nvPr/>
        </p:nvSpPr>
        <p:spPr>
          <a:xfrm>
            <a:off x="295421" y="684736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Guerras</a:t>
            </a:r>
          </a:p>
          <a:p>
            <a:pPr algn="ctr"/>
            <a:r>
              <a:rPr lang="es-ES" sz="2800" dirty="0">
                <a:latin typeface="Arial Narrow" panose="020B0606020202030204" pitchFamily="34" charset="0"/>
              </a:rPr>
              <a:t>Conflictos</a:t>
            </a: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9C69E772-340F-4FEC-885F-04C630B2DF1D}"/>
              </a:ext>
            </a:extLst>
          </p:cNvPr>
          <p:cNvSpPr/>
          <p:nvPr/>
        </p:nvSpPr>
        <p:spPr>
          <a:xfrm>
            <a:off x="4451989" y="2157961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Indiferencia </a:t>
            </a: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D45ABA62-E724-4CA5-8851-C4D6D2249590}"/>
              </a:ext>
            </a:extLst>
          </p:cNvPr>
          <p:cNvSpPr/>
          <p:nvPr/>
        </p:nvSpPr>
        <p:spPr>
          <a:xfrm>
            <a:off x="9265920" y="649347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Envidias </a:t>
            </a: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DBDB33B9-118D-4CC6-9B16-8CBE82A472FE}"/>
              </a:ext>
            </a:extLst>
          </p:cNvPr>
          <p:cNvSpPr/>
          <p:nvPr/>
        </p:nvSpPr>
        <p:spPr>
          <a:xfrm>
            <a:off x="8887850" y="3854509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Miedos </a:t>
            </a: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D23D186F-CE60-4812-BFAF-4F132423B553}"/>
              </a:ext>
            </a:extLst>
          </p:cNvPr>
          <p:cNvSpPr/>
          <p:nvPr/>
        </p:nvSpPr>
        <p:spPr>
          <a:xfrm>
            <a:off x="7678614" y="2127082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Miedos </a:t>
            </a: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4581CE58-7040-4CDB-8A8D-173E3E77BE3F}"/>
              </a:ext>
            </a:extLst>
          </p:cNvPr>
          <p:cNvSpPr/>
          <p:nvPr/>
        </p:nvSpPr>
        <p:spPr>
          <a:xfrm>
            <a:off x="1236783" y="2472286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Heridas  </a:t>
            </a:r>
          </a:p>
        </p:txBody>
      </p:sp>
    </p:spTree>
    <p:extLst>
      <p:ext uri="{BB962C8B-B14F-4D97-AF65-F5344CB8AC3E}">
        <p14:creationId xmlns:p14="http://schemas.microsoft.com/office/powerpoint/2010/main" val="9810422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EB3382FF-7EE2-4AF8-8390-F8959125852E}"/>
              </a:ext>
            </a:extLst>
          </p:cNvPr>
          <p:cNvSpPr/>
          <p:nvPr/>
        </p:nvSpPr>
        <p:spPr>
          <a:xfrm>
            <a:off x="1" y="0"/>
            <a:ext cx="12191999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¿Miércoles de ceniza?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59995FC1-1179-4856-BBE4-372B5324BCC4}"/>
              </a:ext>
            </a:extLst>
          </p:cNvPr>
          <p:cNvSpPr/>
          <p:nvPr/>
        </p:nvSpPr>
        <p:spPr>
          <a:xfrm>
            <a:off x="673493" y="1327125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¿Has visto cómo está el mundo?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F90E86F1-320D-4E06-BB30-999070AB47B7}"/>
              </a:ext>
            </a:extLst>
          </p:cNvPr>
          <p:cNvSpPr/>
          <p:nvPr/>
        </p:nvSpPr>
        <p:spPr>
          <a:xfrm>
            <a:off x="673493" y="2800350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Abre los ojos y mira alrededor. 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7DA16956-820F-492B-8E5A-E8FAB919439C}"/>
              </a:ext>
            </a:extLst>
          </p:cNvPr>
          <p:cNvSpPr/>
          <p:nvPr/>
        </p:nvSpPr>
        <p:spPr>
          <a:xfrm>
            <a:off x="8118085" y="2562774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Ya, pero qué tiene que ver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65D239B9-87C1-467D-8597-FCF894D6E842}"/>
              </a:ext>
            </a:extLst>
          </p:cNvPr>
          <p:cNvSpPr/>
          <p:nvPr/>
        </p:nvSpPr>
        <p:spPr>
          <a:xfrm>
            <a:off x="8118085" y="3869202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todo esto conmigo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EBFF4063-99D0-4BCF-A11F-EE06E2F6301C}"/>
              </a:ext>
            </a:extLst>
          </p:cNvPr>
          <p:cNvSpPr/>
          <p:nvPr/>
        </p:nvSpPr>
        <p:spPr>
          <a:xfrm>
            <a:off x="8118085" y="5175630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si a mí me va bien y soy… 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318805F1-70AF-4E20-9FB8-C7CF9014F6C3}"/>
              </a:ext>
            </a:extLst>
          </p:cNvPr>
          <p:cNvSpPr/>
          <p:nvPr/>
        </p:nvSpPr>
        <p:spPr>
          <a:xfrm>
            <a:off x="1561514" y="-98474"/>
            <a:ext cx="6865034" cy="695647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500" dirty="0">
                <a:solidFill>
                  <a:srgbClr val="002060"/>
                </a:solidFill>
                <a:latin typeface="Arial Narrow" panose="020B0606020202030204" pitchFamily="34" charset="0"/>
              </a:rPr>
              <a:t>Piénsalo</a:t>
            </a: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F997D2D2-B798-4780-B670-DCBFE9D47373}"/>
              </a:ext>
            </a:extLst>
          </p:cNvPr>
          <p:cNvSpPr/>
          <p:nvPr/>
        </p:nvSpPr>
        <p:spPr>
          <a:xfrm>
            <a:off x="295421" y="684736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Guerras</a:t>
            </a:r>
          </a:p>
          <a:p>
            <a:pPr algn="ctr"/>
            <a:r>
              <a:rPr lang="es-ES" sz="2800" dirty="0">
                <a:latin typeface="Arial Narrow" panose="020B0606020202030204" pitchFamily="34" charset="0"/>
              </a:rPr>
              <a:t>Conflictos</a:t>
            </a: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9C69E772-340F-4FEC-885F-04C630B2DF1D}"/>
              </a:ext>
            </a:extLst>
          </p:cNvPr>
          <p:cNvSpPr/>
          <p:nvPr/>
        </p:nvSpPr>
        <p:spPr>
          <a:xfrm>
            <a:off x="4451989" y="2157961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Indiferencia </a:t>
            </a: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D45ABA62-E724-4CA5-8851-C4D6D2249590}"/>
              </a:ext>
            </a:extLst>
          </p:cNvPr>
          <p:cNvSpPr/>
          <p:nvPr/>
        </p:nvSpPr>
        <p:spPr>
          <a:xfrm>
            <a:off x="9265920" y="649347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Envidias </a:t>
            </a: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DBDB33B9-118D-4CC6-9B16-8CBE82A472FE}"/>
              </a:ext>
            </a:extLst>
          </p:cNvPr>
          <p:cNvSpPr/>
          <p:nvPr/>
        </p:nvSpPr>
        <p:spPr>
          <a:xfrm>
            <a:off x="8887850" y="3854509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Miedos </a:t>
            </a: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D23D186F-CE60-4812-BFAF-4F132423B553}"/>
              </a:ext>
            </a:extLst>
          </p:cNvPr>
          <p:cNvSpPr/>
          <p:nvPr/>
        </p:nvSpPr>
        <p:spPr>
          <a:xfrm>
            <a:off x="7678614" y="2127082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Miedos </a:t>
            </a: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4581CE58-7040-4CDB-8A8D-173E3E77BE3F}"/>
              </a:ext>
            </a:extLst>
          </p:cNvPr>
          <p:cNvSpPr/>
          <p:nvPr/>
        </p:nvSpPr>
        <p:spPr>
          <a:xfrm>
            <a:off x="1236783" y="2472286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Heridas  </a:t>
            </a: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67806263-3355-4E6B-8312-E16EC6694588}"/>
              </a:ext>
            </a:extLst>
          </p:cNvPr>
          <p:cNvSpPr/>
          <p:nvPr/>
        </p:nvSpPr>
        <p:spPr>
          <a:xfrm>
            <a:off x="5989317" y="682979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Pereza  </a:t>
            </a:r>
          </a:p>
        </p:txBody>
      </p:sp>
    </p:spTree>
    <p:extLst>
      <p:ext uri="{BB962C8B-B14F-4D97-AF65-F5344CB8AC3E}">
        <p14:creationId xmlns:p14="http://schemas.microsoft.com/office/powerpoint/2010/main" val="16553072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EB3382FF-7EE2-4AF8-8390-F8959125852E}"/>
              </a:ext>
            </a:extLst>
          </p:cNvPr>
          <p:cNvSpPr/>
          <p:nvPr/>
        </p:nvSpPr>
        <p:spPr>
          <a:xfrm>
            <a:off x="1" y="0"/>
            <a:ext cx="12191999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¿Miércoles de ceniza?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59995FC1-1179-4856-BBE4-372B5324BCC4}"/>
              </a:ext>
            </a:extLst>
          </p:cNvPr>
          <p:cNvSpPr/>
          <p:nvPr/>
        </p:nvSpPr>
        <p:spPr>
          <a:xfrm>
            <a:off x="673493" y="1327125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¿Has visto cómo está el mundo?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F90E86F1-320D-4E06-BB30-999070AB47B7}"/>
              </a:ext>
            </a:extLst>
          </p:cNvPr>
          <p:cNvSpPr/>
          <p:nvPr/>
        </p:nvSpPr>
        <p:spPr>
          <a:xfrm>
            <a:off x="673493" y="2800350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Abre los ojos y mira alrededor. 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7DA16956-820F-492B-8E5A-E8FAB919439C}"/>
              </a:ext>
            </a:extLst>
          </p:cNvPr>
          <p:cNvSpPr/>
          <p:nvPr/>
        </p:nvSpPr>
        <p:spPr>
          <a:xfrm>
            <a:off x="8118085" y="2562774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Ya, pero qué tiene que ver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65D239B9-87C1-467D-8597-FCF894D6E842}"/>
              </a:ext>
            </a:extLst>
          </p:cNvPr>
          <p:cNvSpPr/>
          <p:nvPr/>
        </p:nvSpPr>
        <p:spPr>
          <a:xfrm>
            <a:off x="8118085" y="3869202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todo esto conmigo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EBFF4063-99D0-4BCF-A11F-EE06E2F6301C}"/>
              </a:ext>
            </a:extLst>
          </p:cNvPr>
          <p:cNvSpPr/>
          <p:nvPr/>
        </p:nvSpPr>
        <p:spPr>
          <a:xfrm>
            <a:off x="8118085" y="5175630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si a mí me va bien y soy… 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318805F1-70AF-4E20-9FB8-C7CF9014F6C3}"/>
              </a:ext>
            </a:extLst>
          </p:cNvPr>
          <p:cNvSpPr/>
          <p:nvPr/>
        </p:nvSpPr>
        <p:spPr>
          <a:xfrm>
            <a:off x="1561514" y="-98474"/>
            <a:ext cx="6865034" cy="695647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500" dirty="0">
                <a:solidFill>
                  <a:srgbClr val="002060"/>
                </a:solidFill>
                <a:latin typeface="Arial Narrow" panose="020B0606020202030204" pitchFamily="34" charset="0"/>
              </a:rPr>
              <a:t>Piénsalo</a:t>
            </a: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F997D2D2-B798-4780-B670-DCBFE9D47373}"/>
              </a:ext>
            </a:extLst>
          </p:cNvPr>
          <p:cNvSpPr/>
          <p:nvPr/>
        </p:nvSpPr>
        <p:spPr>
          <a:xfrm>
            <a:off x="295421" y="684736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Guerras</a:t>
            </a:r>
          </a:p>
          <a:p>
            <a:pPr algn="ctr"/>
            <a:r>
              <a:rPr lang="es-ES" sz="2800" dirty="0">
                <a:latin typeface="Arial Narrow" panose="020B0606020202030204" pitchFamily="34" charset="0"/>
              </a:rPr>
              <a:t>Conflictos</a:t>
            </a: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9C69E772-340F-4FEC-885F-04C630B2DF1D}"/>
              </a:ext>
            </a:extLst>
          </p:cNvPr>
          <p:cNvSpPr/>
          <p:nvPr/>
        </p:nvSpPr>
        <p:spPr>
          <a:xfrm>
            <a:off x="4451989" y="2157961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Indiferencia </a:t>
            </a: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D45ABA62-E724-4CA5-8851-C4D6D2249590}"/>
              </a:ext>
            </a:extLst>
          </p:cNvPr>
          <p:cNvSpPr/>
          <p:nvPr/>
        </p:nvSpPr>
        <p:spPr>
          <a:xfrm>
            <a:off x="9265920" y="649347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Envidias </a:t>
            </a: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DBDB33B9-118D-4CC6-9B16-8CBE82A472FE}"/>
              </a:ext>
            </a:extLst>
          </p:cNvPr>
          <p:cNvSpPr/>
          <p:nvPr/>
        </p:nvSpPr>
        <p:spPr>
          <a:xfrm>
            <a:off x="8887850" y="3854509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Miedos </a:t>
            </a: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D23D186F-CE60-4812-BFAF-4F132423B553}"/>
              </a:ext>
            </a:extLst>
          </p:cNvPr>
          <p:cNvSpPr/>
          <p:nvPr/>
        </p:nvSpPr>
        <p:spPr>
          <a:xfrm>
            <a:off x="7678614" y="2127082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Miedos </a:t>
            </a: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4581CE58-7040-4CDB-8A8D-173E3E77BE3F}"/>
              </a:ext>
            </a:extLst>
          </p:cNvPr>
          <p:cNvSpPr/>
          <p:nvPr/>
        </p:nvSpPr>
        <p:spPr>
          <a:xfrm>
            <a:off x="1236783" y="2472286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Heridas  </a:t>
            </a: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67806263-3355-4E6B-8312-E16EC6694588}"/>
              </a:ext>
            </a:extLst>
          </p:cNvPr>
          <p:cNvSpPr/>
          <p:nvPr/>
        </p:nvSpPr>
        <p:spPr>
          <a:xfrm>
            <a:off x="5989317" y="682979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Pereza  </a:t>
            </a: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1EF9F5C7-D9F9-4155-AA89-B27A974FF708}"/>
              </a:ext>
            </a:extLst>
          </p:cNvPr>
          <p:cNvSpPr/>
          <p:nvPr/>
        </p:nvSpPr>
        <p:spPr>
          <a:xfrm>
            <a:off x="2971799" y="3945510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Descontrol  </a:t>
            </a:r>
          </a:p>
        </p:txBody>
      </p:sp>
    </p:spTree>
    <p:extLst>
      <p:ext uri="{BB962C8B-B14F-4D97-AF65-F5344CB8AC3E}">
        <p14:creationId xmlns:p14="http://schemas.microsoft.com/office/powerpoint/2010/main" val="356705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EB3382FF-7EE2-4AF8-8390-F8959125852E}"/>
              </a:ext>
            </a:extLst>
          </p:cNvPr>
          <p:cNvSpPr/>
          <p:nvPr/>
        </p:nvSpPr>
        <p:spPr>
          <a:xfrm>
            <a:off x="1" y="0"/>
            <a:ext cx="12191999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¿Miércoles de ceniza?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59995FC1-1179-4856-BBE4-372B5324BCC4}"/>
              </a:ext>
            </a:extLst>
          </p:cNvPr>
          <p:cNvSpPr/>
          <p:nvPr/>
        </p:nvSpPr>
        <p:spPr>
          <a:xfrm>
            <a:off x="673493" y="1327125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¿Has visto cómo está el mundo?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F90E86F1-320D-4E06-BB30-999070AB47B7}"/>
              </a:ext>
            </a:extLst>
          </p:cNvPr>
          <p:cNvSpPr/>
          <p:nvPr/>
        </p:nvSpPr>
        <p:spPr>
          <a:xfrm>
            <a:off x="673493" y="2800350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Abre los ojos y mira alrededor. 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7DA16956-820F-492B-8E5A-E8FAB919439C}"/>
              </a:ext>
            </a:extLst>
          </p:cNvPr>
          <p:cNvSpPr/>
          <p:nvPr/>
        </p:nvSpPr>
        <p:spPr>
          <a:xfrm>
            <a:off x="8118085" y="2562774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Ya, pero qué tiene que ver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65D239B9-87C1-467D-8597-FCF894D6E842}"/>
              </a:ext>
            </a:extLst>
          </p:cNvPr>
          <p:cNvSpPr/>
          <p:nvPr/>
        </p:nvSpPr>
        <p:spPr>
          <a:xfrm>
            <a:off x="8118085" y="3869202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todo esto conmigo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EBFF4063-99D0-4BCF-A11F-EE06E2F6301C}"/>
              </a:ext>
            </a:extLst>
          </p:cNvPr>
          <p:cNvSpPr/>
          <p:nvPr/>
        </p:nvSpPr>
        <p:spPr>
          <a:xfrm>
            <a:off x="8118085" y="5175630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si a mí me va bien y soy… 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318805F1-70AF-4E20-9FB8-C7CF9014F6C3}"/>
              </a:ext>
            </a:extLst>
          </p:cNvPr>
          <p:cNvSpPr/>
          <p:nvPr/>
        </p:nvSpPr>
        <p:spPr>
          <a:xfrm>
            <a:off x="1561514" y="-98474"/>
            <a:ext cx="6865034" cy="695647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500" dirty="0">
                <a:solidFill>
                  <a:srgbClr val="002060"/>
                </a:solidFill>
                <a:latin typeface="Arial Narrow" panose="020B0606020202030204" pitchFamily="34" charset="0"/>
              </a:rPr>
              <a:t>Piénsalo</a:t>
            </a: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F997D2D2-B798-4780-B670-DCBFE9D47373}"/>
              </a:ext>
            </a:extLst>
          </p:cNvPr>
          <p:cNvSpPr/>
          <p:nvPr/>
        </p:nvSpPr>
        <p:spPr>
          <a:xfrm>
            <a:off x="295421" y="684736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Guerras</a:t>
            </a:r>
          </a:p>
          <a:p>
            <a:pPr algn="ctr"/>
            <a:r>
              <a:rPr lang="es-ES" sz="2800" dirty="0">
                <a:latin typeface="Arial Narrow" panose="020B0606020202030204" pitchFamily="34" charset="0"/>
              </a:rPr>
              <a:t>Conflictos</a:t>
            </a: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9C69E772-340F-4FEC-885F-04C630B2DF1D}"/>
              </a:ext>
            </a:extLst>
          </p:cNvPr>
          <p:cNvSpPr/>
          <p:nvPr/>
        </p:nvSpPr>
        <p:spPr>
          <a:xfrm>
            <a:off x="4451989" y="2157961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Indiferencia </a:t>
            </a: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D45ABA62-E724-4CA5-8851-C4D6D2249590}"/>
              </a:ext>
            </a:extLst>
          </p:cNvPr>
          <p:cNvSpPr/>
          <p:nvPr/>
        </p:nvSpPr>
        <p:spPr>
          <a:xfrm>
            <a:off x="9265920" y="649347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Envidias </a:t>
            </a: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DBDB33B9-118D-4CC6-9B16-8CBE82A472FE}"/>
              </a:ext>
            </a:extLst>
          </p:cNvPr>
          <p:cNvSpPr/>
          <p:nvPr/>
        </p:nvSpPr>
        <p:spPr>
          <a:xfrm>
            <a:off x="8887850" y="3854509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Miedos </a:t>
            </a: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D23D186F-CE60-4812-BFAF-4F132423B553}"/>
              </a:ext>
            </a:extLst>
          </p:cNvPr>
          <p:cNvSpPr/>
          <p:nvPr/>
        </p:nvSpPr>
        <p:spPr>
          <a:xfrm>
            <a:off x="7678614" y="2127082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Miedos </a:t>
            </a: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4581CE58-7040-4CDB-8A8D-173E3E77BE3F}"/>
              </a:ext>
            </a:extLst>
          </p:cNvPr>
          <p:cNvSpPr/>
          <p:nvPr/>
        </p:nvSpPr>
        <p:spPr>
          <a:xfrm>
            <a:off x="1236783" y="2472286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Heridas  </a:t>
            </a: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67806263-3355-4E6B-8312-E16EC6694588}"/>
              </a:ext>
            </a:extLst>
          </p:cNvPr>
          <p:cNvSpPr/>
          <p:nvPr/>
        </p:nvSpPr>
        <p:spPr>
          <a:xfrm>
            <a:off x="5989317" y="682979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Pereza  </a:t>
            </a: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1EF9F5C7-D9F9-4155-AA89-B27A974FF708}"/>
              </a:ext>
            </a:extLst>
          </p:cNvPr>
          <p:cNvSpPr/>
          <p:nvPr/>
        </p:nvSpPr>
        <p:spPr>
          <a:xfrm>
            <a:off x="2971799" y="3945510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Descontrol  </a:t>
            </a: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A5E5F81E-C961-40D8-90E1-AC7283515003}"/>
              </a:ext>
            </a:extLst>
          </p:cNvPr>
          <p:cNvSpPr/>
          <p:nvPr/>
        </p:nvSpPr>
        <p:spPr>
          <a:xfrm>
            <a:off x="7867649" y="373934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Egoísmo  </a:t>
            </a:r>
          </a:p>
        </p:txBody>
      </p:sp>
    </p:spTree>
    <p:extLst>
      <p:ext uri="{BB962C8B-B14F-4D97-AF65-F5344CB8AC3E}">
        <p14:creationId xmlns:p14="http://schemas.microsoft.com/office/powerpoint/2010/main" val="32350598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EB3382FF-7EE2-4AF8-8390-F8959125852E}"/>
              </a:ext>
            </a:extLst>
          </p:cNvPr>
          <p:cNvSpPr/>
          <p:nvPr/>
        </p:nvSpPr>
        <p:spPr>
          <a:xfrm>
            <a:off x="1" y="0"/>
            <a:ext cx="12191999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¿Miércoles de ceniza?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59995FC1-1179-4856-BBE4-372B5324BCC4}"/>
              </a:ext>
            </a:extLst>
          </p:cNvPr>
          <p:cNvSpPr/>
          <p:nvPr/>
        </p:nvSpPr>
        <p:spPr>
          <a:xfrm>
            <a:off x="673493" y="1327125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¿Has visto cómo está el mundo?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F90E86F1-320D-4E06-BB30-999070AB47B7}"/>
              </a:ext>
            </a:extLst>
          </p:cNvPr>
          <p:cNvSpPr/>
          <p:nvPr/>
        </p:nvSpPr>
        <p:spPr>
          <a:xfrm>
            <a:off x="673493" y="2800350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Abre los ojos y mira alrededor. 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7DA16956-820F-492B-8E5A-E8FAB919439C}"/>
              </a:ext>
            </a:extLst>
          </p:cNvPr>
          <p:cNvSpPr/>
          <p:nvPr/>
        </p:nvSpPr>
        <p:spPr>
          <a:xfrm>
            <a:off x="8118085" y="2562774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Ya, pero qué tiene que ver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65D239B9-87C1-467D-8597-FCF894D6E842}"/>
              </a:ext>
            </a:extLst>
          </p:cNvPr>
          <p:cNvSpPr/>
          <p:nvPr/>
        </p:nvSpPr>
        <p:spPr>
          <a:xfrm>
            <a:off x="8118085" y="3869202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todo esto conmigo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EBFF4063-99D0-4BCF-A11F-EE06E2F6301C}"/>
              </a:ext>
            </a:extLst>
          </p:cNvPr>
          <p:cNvSpPr/>
          <p:nvPr/>
        </p:nvSpPr>
        <p:spPr>
          <a:xfrm>
            <a:off x="8118085" y="5175630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si a mí me va bien y soy… 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318805F1-70AF-4E20-9FB8-C7CF9014F6C3}"/>
              </a:ext>
            </a:extLst>
          </p:cNvPr>
          <p:cNvSpPr/>
          <p:nvPr/>
        </p:nvSpPr>
        <p:spPr>
          <a:xfrm>
            <a:off x="1561514" y="-98474"/>
            <a:ext cx="6865034" cy="695647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500" dirty="0">
                <a:solidFill>
                  <a:srgbClr val="002060"/>
                </a:solidFill>
                <a:latin typeface="Arial Narrow" panose="020B0606020202030204" pitchFamily="34" charset="0"/>
              </a:rPr>
              <a:t>Piénsalo</a:t>
            </a: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F997D2D2-B798-4780-B670-DCBFE9D47373}"/>
              </a:ext>
            </a:extLst>
          </p:cNvPr>
          <p:cNvSpPr/>
          <p:nvPr/>
        </p:nvSpPr>
        <p:spPr>
          <a:xfrm>
            <a:off x="295421" y="684736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Guerras</a:t>
            </a:r>
          </a:p>
          <a:p>
            <a:pPr algn="ctr"/>
            <a:r>
              <a:rPr lang="es-ES" sz="2800" dirty="0">
                <a:latin typeface="Arial Narrow" panose="020B0606020202030204" pitchFamily="34" charset="0"/>
              </a:rPr>
              <a:t>Conflictos</a:t>
            </a: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9C69E772-340F-4FEC-885F-04C630B2DF1D}"/>
              </a:ext>
            </a:extLst>
          </p:cNvPr>
          <p:cNvSpPr/>
          <p:nvPr/>
        </p:nvSpPr>
        <p:spPr>
          <a:xfrm>
            <a:off x="4451989" y="2157961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Indiferencia </a:t>
            </a: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D45ABA62-E724-4CA5-8851-C4D6D2249590}"/>
              </a:ext>
            </a:extLst>
          </p:cNvPr>
          <p:cNvSpPr/>
          <p:nvPr/>
        </p:nvSpPr>
        <p:spPr>
          <a:xfrm>
            <a:off x="9265920" y="649347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Envidias </a:t>
            </a: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DBDB33B9-118D-4CC6-9B16-8CBE82A472FE}"/>
              </a:ext>
            </a:extLst>
          </p:cNvPr>
          <p:cNvSpPr/>
          <p:nvPr/>
        </p:nvSpPr>
        <p:spPr>
          <a:xfrm>
            <a:off x="8887850" y="3854509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Miedos </a:t>
            </a: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D23D186F-CE60-4812-BFAF-4F132423B553}"/>
              </a:ext>
            </a:extLst>
          </p:cNvPr>
          <p:cNvSpPr/>
          <p:nvPr/>
        </p:nvSpPr>
        <p:spPr>
          <a:xfrm>
            <a:off x="7678614" y="2127082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Miedos </a:t>
            </a: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4581CE58-7040-4CDB-8A8D-173E3E77BE3F}"/>
              </a:ext>
            </a:extLst>
          </p:cNvPr>
          <p:cNvSpPr/>
          <p:nvPr/>
        </p:nvSpPr>
        <p:spPr>
          <a:xfrm>
            <a:off x="1236783" y="2472286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Heridas  </a:t>
            </a: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67806263-3355-4E6B-8312-E16EC6694588}"/>
              </a:ext>
            </a:extLst>
          </p:cNvPr>
          <p:cNvSpPr/>
          <p:nvPr/>
        </p:nvSpPr>
        <p:spPr>
          <a:xfrm>
            <a:off x="5989317" y="682979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Pereza  </a:t>
            </a: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1EF9F5C7-D9F9-4155-AA89-B27A974FF708}"/>
              </a:ext>
            </a:extLst>
          </p:cNvPr>
          <p:cNvSpPr/>
          <p:nvPr/>
        </p:nvSpPr>
        <p:spPr>
          <a:xfrm>
            <a:off x="2971799" y="3945510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Descontrol  </a:t>
            </a: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A5E5F81E-C961-40D8-90E1-AC7283515003}"/>
              </a:ext>
            </a:extLst>
          </p:cNvPr>
          <p:cNvSpPr/>
          <p:nvPr/>
        </p:nvSpPr>
        <p:spPr>
          <a:xfrm>
            <a:off x="7867649" y="373934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Egoísmo  </a:t>
            </a:r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292F2844-FF65-48B2-84B0-E1EA51EB75F6}"/>
              </a:ext>
            </a:extLst>
          </p:cNvPr>
          <p:cNvSpPr/>
          <p:nvPr/>
        </p:nvSpPr>
        <p:spPr>
          <a:xfrm>
            <a:off x="2926080" y="1679604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Rechazos</a:t>
            </a:r>
          </a:p>
        </p:txBody>
      </p:sp>
    </p:spTree>
    <p:extLst>
      <p:ext uri="{BB962C8B-B14F-4D97-AF65-F5344CB8AC3E}">
        <p14:creationId xmlns:p14="http://schemas.microsoft.com/office/powerpoint/2010/main" val="13071061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EB3382FF-7EE2-4AF8-8390-F8959125852E}"/>
              </a:ext>
            </a:extLst>
          </p:cNvPr>
          <p:cNvSpPr/>
          <p:nvPr/>
        </p:nvSpPr>
        <p:spPr>
          <a:xfrm>
            <a:off x="1" y="0"/>
            <a:ext cx="12191999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¿Miércoles de ceniza?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59995FC1-1179-4856-BBE4-372B5324BCC4}"/>
              </a:ext>
            </a:extLst>
          </p:cNvPr>
          <p:cNvSpPr/>
          <p:nvPr/>
        </p:nvSpPr>
        <p:spPr>
          <a:xfrm>
            <a:off x="673493" y="1327125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¿Has visto cómo está el mundo?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F90E86F1-320D-4E06-BB30-999070AB47B7}"/>
              </a:ext>
            </a:extLst>
          </p:cNvPr>
          <p:cNvSpPr/>
          <p:nvPr/>
        </p:nvSpPr>
        <p:spPr>
          <a:xfrm>
            <a:off x="673493" y="2800350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Abre los ojos y mira alrededor. 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7DA16956-820F-492B-8E5A-E8FAB919439C}"/>
              </a:ext>
            </a:extLst>
          </p:cNvPr>
          <p:cNvSpPr/>
          <p:nvPr/>
        </p:nvSpPr>
        <p:spPr>
          <a:xfrm>
            <a:off x="8118085" y="2562774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Ya, pero qué tiene que ver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65D239B9-87C1-467D-8597-FCF894D6E842}"/>
              </a:ext>
            </a:extLst>
          </p:cNvPr>
          <p:cNvSpPr/>
          <p:nvPr/>
        </p:nvSpPr>
        <p:spPr>
          <a:xfrm>
            <a:off x="8118085" y="3869202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todo esto conmigo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EBFF4063-99D0-4BCF-A11F-EE06E2F6301C}"/>
              </a:ext>
            </a:extLst>
          </p:cNvPr>
          <p:cNvSpPr/>
          <p:nvPr/>
        </p:nvSpPr>
        <p:spPr>
          <a:xfrm>
            <a:off x="8118085" y="5175630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si a mí me va bien y soy… 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318805F1-70AF-4E20-9FB8-C7CF9014F6C3}"/>
              </a:ext>
            </a:extLst>
          </p:cNvPr>
          <p:cNvSpPr/>
          <p:nvPr/>
        </p:nvSpPr>
        <p:spPr>
          <a:xfrm>
            <a:off x="1561514" y="-98474"/>
            <a:ext cx="6865034" cy="695647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500" dirty="0">
                <a:solidFill>
                  <a:srgbClr val="002060"/>
                </a:solidFill>
                <a:latin typeface="Arial Narrow" panose="020B0606020202030204" pitchFamily="34" charset="0"/>
              </a:rPr>
              <a:t>Piénsalo</a:t>
            </a: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F997D2D2-B798-4780-B670-DCBFE9D47373}"/>
              </a:ext>
            </a:extLst>
          </p:cNvPr>
          <p:cNvSpPr/>
          <p:nvPr/>
        </p:nvSpPr>
        <p:spPr>
          <a:xfrm>
            <a:off x="295421" y="684736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Guerras</a:t>
            </a:r>
          </a:p>
          <a:p>
            <a:pPr algn="ctr"/>
            <a:r>
              <a:rPr lang="es-ES" sz="2800" dirty="0">
                <a:latin typeface="Arial Narrow" panose="020B0606020202030204" pitchFamily="34" charset="0"/>
              </a:rPr>
              <a:t>Conflictos</a:t>
            </a: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9C69E772-340F-4FEC-885F-04C630B2DF1D}"/>
              </a:ext>
            </a:extLst>
          </p:cNvPr>
          <p:cNvSpPr/>
          <p:nvPr/>
        </p:nvSpPr>
        <p:spPr>
          <a:xfrm>
            <a:off x="4451989" y="2157961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Indiferencia </a:t>
            </a: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D45ABA62-E724-4CA5-8851-C4D6D2249590}"/>
              </a:ext>
            </a:extLst>
          </p:cNvPr>
          <p:cNvSpPr/>
          <p:nvPr/>
        </p:nvSpPr>
        <p:spPr>
          <a:xfrm>
            <a:off x="9265920" y="649347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Envidias </a:t>
            </a: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DBDB33B9-118D-4CC6-9B16-8CBE82A472FE}"/>
              </a:ext>
            </a:extLst>
          </p:cNvPr>
          <p:cNvSpPr/>
          <p:nvPr/>
        </p:nvSpPr>
        <p:spPr>
          <a:xfrm>
            <a:off x="8887850" y="3854509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Miedos </a:t>
            </a: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D23D186F-CE60-4812-BFAF-4F132423B553}"/>
              </a:ext>
            </a:extLst>
          </p:cNvPr>
          <p:cNvSpPr/>
          <p:nvPr/>
        </p:nvSpPr>
        <p:spPr>
          <a:xfrm>
            <a:off x="7678614" y="2127082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Miedos </a:t>
            </a: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4581CE58-7040-4CDB-8A8D-173E3E77BE3F}"/>
              </a:ext>
            </a:extLst>
          </p:cNvPr>
          <p:cNvSpPr/>
          <p:nvPr/>
        </p:nvSpPr>
        <p:spPr>
          <a:xfrm>
            <a:off x="1236783" y="2472286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Heridas  </a:t>
            </a: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67806263-3355-4E6B-8312-E16EC6694588}"/>
              </a:ext>
            </a:extLst>
          </p:cNvPr>
          <p:cNvSpPr/>
          <p:nvPr/>
        </p:nvSpPr>
        <p:spPr>
          <a:xfrm>
            <a:off x="5989317" y="682979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Pereza  </a:t>
            </a: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1EF9F5C7-D9F9-4155-AA89-B27A974FF708}"/>
              </a:ext>
            </a:extLst>
          </p:cNvPr>
          <p:cNvSpPr/>
          <p:nvPr/>
        </p:nvSpPr>
        <p:spPr>
          <a:xfrm>
            <a:off x="2971799" y="3945510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Descontrol  </a:t>
            </a: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A5E5F81E-C961-40D8-90E1-AC7283515003}"/>
              </a:ext>
            </a:extLst>
          </p:cNvPr>
          <p:cNvSpPr/>
          <p:nvPr/>
        </p:nvSpPr>
        <p:spPr>
          <a:xfrm>
            <a:off x="7867649" y="373934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Egoísmo  </a:t>
            </a:r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292F2844-FF65-48B2-84B0-E1EA51EB75F6}"/>
              </a:ext>
            </a:extLst>
          </p:cNvPr>
          <p:cNvSpPr/>
          <p:nvPr/>
        </p:nvSpPr>
        <p:spPr>
          <a:xfrm>
            <a:off x="2926080" y="1679604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Rechazos</a:t>
            </a:r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0DCC787F-5032-4736-866F-5550C1C5C93C}"/>
              </a:ext>
            </a:extLst>
          </p:cNvPr>
          <p:cNvSpPr/>
          <p:nvPr/>
        </p:nvSpPr>
        <p:spPr>
          <a:xfrm>
            <a:off x="2039224" y="251386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Injusticias</a:t>
            </a:r>
          </a:p>
        </p:txBody>
      </p:sp>
    </p:spTree>
    <p:extLst>
      <p:ext uri="{BB962C8B-B14F-4D97-AF65-F5344CB8AC3E}">
        <p14:creationId xmlns:p14="http://schemas.microsoft.com/office/powerpoint/2010/main" val="12028152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Pasos abstractos en un fondo color verde pastel claro">
            <a:extLst>
              <a:ext uri="{FF2B5EF4-FFF2-40B4-BE49-F238E27FC236}">
                <a16:creationId xmlns:a16="http://schemas.microsoft.com/office/drawing/2014/main" id="{34C9EF09-CEA1-4E92-96FA-6C8BF3A463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</a:blip>
          <a:srcRect t="22018" b="298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CEE594D5-F639-4994-BFD8-3084EF914E5A}"/>
              </a:ext>
            </a:extLst>
          </p:cNvPr>
          <p:cNvSpPr/>
          <p:nvPr/>
        </p:nvSpPr>
        <p:spPr>
          <a:xfrm>
            <a:off x="1768330" y="3100773"/>
            <a:ext cx="1165939" cy="1484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6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1</a:t>
            </a:r>
            <a:endParaRPr lang="es-ES" sz="2800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Picture 2" descr="Colegio Santa Maria del Pilar Marianistas - Santa María del Pilar -  Marianistas">
            <a:extLst>
              <a:ext uri="{FF2B5EF4-FFF2-40B4-BE49-F238E27FC236}">
                <a16:creationId xmlns:a16="http://schemas.microsoft.com/office/drawing/2014/main" id="{7ADCDFC9-5E15-4038-A307-8F02CB820B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1703" y="182198"/>
            <a:ext cx="863221" cy="863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71018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EB3382FF-7EE2-4AF8-8390-F8959125852E}"/>
              </a:ext>
            </a:extLst>
          </p:cNvPr>
          <p:cNvSpPr/>
          <p:nvPr/>
        </p:nvSpPr>
        <p:spPr>
          <a:xfrm>
            <a:off x="1" y="0"/>
            <a:ext cx="12191999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¿Miércoles de ceniza?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59995FC1-1179-4856-BBE4-372B5324BCC4}"/>
              </a:ext>
            </a:extLst>
          </p:cNvPr>
          <p:cNvSpPr/>
          <p:nvPr/>
        </p:nvSpPr>
        <p:spPr>
          <a:xfrm>
            <a:off x="673493" y="1327125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¿Has visto cómo está el mundo?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F90E86F1-320D-4E06-BB30-999070AB47B7}"/>
              </a:ext>
            </a:extLst>
          </p:cNvPr>
          <p:cNvSpPr/>
          <p:nvPr/>
        </p:nvSpPr>
        <p:spPr>
          <a:xfrm>
            <a:off x="673493" y="2800350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Abre los ojos y mira alrededor. 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7DA16956-820F-492B-8E5A-E8FAB919439C}"/>
              </a:ext>
            </a:extLst>
          </p:cNvPr>
          <p:cNvSpPr/>
          <p:nvPr/>
        </p:nvSpPr>
        <p:spPr>
          <a:xfrm>
            <a:off x="8118085" y="2562774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Ya, pero qué tiene que ver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65D239B9-87C1-467D-8597-FCF894D6E842}"/>
              </a:ext>
            </a:extLst>
          </p:cNvPr>
          <p:cNvSpPr/>
          <p:nvPr/>
        </p:nvSpPr>
        <p:spPr>
          <a:xfrm>
            <a:off x="8118085" y="3869202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todo esto conmigo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EBFF4063-99D0-4BCF-A11F-EE06E2F6301C}"/>
              </a:ext>
            </a:extLst>
          </p:cNvPr>
          <p:cNvSpPr/>
          <p:nvPr/>
        </p:nvSpPr>
        <p:spPr>
          <a:xfrm>
            <a:off x="8118085" y="5175630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si a mí me va bien y soy… 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318805F1-70AF-4E20-9FB8-C7CF9014F6C3}"/>
              </a:ext>
            </a:extLst>
          </p:cNvPr>
          <p:cNvSpPr/>
          <p:nvPr/>
        </p:nvSpPr>
        <p:spPr>
          <a:xfrm>
            <a:off x="1561514" y="-98474"/>
            <a:ext cx="6865034" cy="695647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500" dirty="0">
                <a:solidFill>
                  <a:srgbClr val="002060"/>
                </a:solidFill>
                <a:latin typeface="Arial Narrow" panose="020B0606020202030204" pitchFamily="34" charset="0"/>
              </a:rPr>
              <a:t>Piénsalo</a:t>
            </a: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F997D2D2-B798-4780-B670-DCBFE9D47373}"/>
              </a:ext>
            </a:extLst>
          </p:cNvPr>
          <p:cNvSpPr/>
          <p:nvPr/>
        </p:nvSpPr>
        <p:spPr>
          <a:xfrm>
            <a:off x="295421" y="684736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Guerras</a:t>
            </a:r>
          </a:p>
          <a:p>
            <a:pPr algn="ctr"/>
            <a:r>
              <a:rPr lang="es-ES" sz="2800" dirty="0">
                <a:latin typeface="Arial Narrow" panose="020B0606020202030204" pitchFamily="34" charset="0"/>
              </a:rPr>
              <a:t>Conflictos</a:t>
            </a: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9C69E772-340F-4FEC-885F-04C630B2DF1D}"/>
              </a:ext>
            </a:extLst>
          </p:cNvPr>
          <p:cNvSpPr/>
          <p:nvPr/>
        </p:nvSpPr>
        <p:spPr>
          <a:xfrm>
            <a:off x="4451989" y="2157961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Indiferencia </a:t>
            </a: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D45ABA62-E724-4CA5-8851-C4D6D2249590}"/>
              </a:ext>
            </a:extLst>
          </p:cNvPr>
          <p:cNvSpPr/>
          <p:nvPr/>
        </p:nvSpPr>
        <p:spPr>
          <a:xfrm>
            <a:off x="9265920" y="649347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Envidias </a:t>
            </a: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DBDB33B9-118D-4CC6-9B16-8CBE82A472FE}"/>
              </a:ext>
            </a:extLst>
          </p:cNvPr>
          <p:cNvSpPr/>
          <p:nvPr/>
        </p:nvSpPr>
        <p:spPr>
          <a:xfrm>
            <a:off x="8887850" y="3854509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Miedos </a:t>
            </a: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D23D186F-CE60-4812-BFAF-4F132423B553}"/>
              </a:ext>
            </a:extLst>
          </p:cNvPr>
          <p:cNvSpPr/>
          <p:nvPr/>
        </p:nvSpPr>
        <p:spPr>
          <a:xfrm>
            <a:off x="7678614" y="2127082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Miedos </a:t>
            </a: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4581CE58-7040-4CDB-8A8D-173E3E77BE3F}"/>
              </a:ext>
            </a:extLst>
          </p:cNvPr>
          <p:cNvSpPr/>
          <p:nvPr/>
        </p:nvSpPr>
        <p:spPr>
          <a:xfrm>
            <a:off x="1236783" y="2472286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Heridas  </a:t>
            </a: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67806263-3355-4E6B-8312-E16EC6694588}"/>
              </a:ext>
            </a:extLst>
          </p:cNvPr>
          <p:cNvSpPr/>
          <p:nvPr/>
        </p:nvSpPr>
        <p:spPr>
          <a:xfrm>
            <a:off x="5989317" y="682979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Pereza  </a:t>
            </a: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1EF9F5C7-D9F9-4155-AA89-B27A974FF708}"/>
              </a:ext>
            </a:extLst>
          </p:cNvPr>
          <p:cNvSpPr/>
          <p:nvPr/>
        </p:nvSpPr>
        <p:spPr>
          <a:xfrm>
            <a:off x="2971799" y="3945510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Descontrol  </a:t>
            </a: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A5E5F81E-C961-40D8-90E1-AC7283515003}"/>
              </a:ext>
            </a:extLst>
          </p:cNvPr>
          <p:cNvSpPr/>
          <p:nvPr/>
        </p:nvSpPr>
        <p:spPr>
          <a:xfrm>
            <a:off x="7867649" y="373934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Egoísmo  </a:t>
            </a:r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292F2844-FF65-48B2-84B0-E1EA51EB75F6}"/>
              </a:ext>
            </a:extLst>
          </p:cNvPr>
          <p:cNvSpPr/>
          <p:nvPr/>
        </p:nvSpPr>
        <p:spPr>
          <a:xfrm>
            <a:off x="2926080" y="1679604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Rechazos</a:t>
            </a:r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0DCC787F-5032-4736-866F-5550C1C5C93C}"/>
              </a:ext>
            </a:extLst>
          </p:cNvPr>
          <p:cNvSpPr/>
          <p:nvPr/>
        </p:nvSpPr>
        <p:spPr>
          <a:xfrm>
            <a:off x="2039224" y="251386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Injusticias</a:t>
            </a:r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D2E052FD-A462-4BFD-893A-965EDE7A3835}"/>
              </a:ext>
            </a:extLst>
          </p:cNvPr>
          <p:cNvSpPr/>
          <p:nvPr/>
        </p:nvSpPr>
        <p:spPr>
          <a:xfrm>
            <a:off x="6682745" y="4025780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Desigualdad</a:t>
            </a:r>
          </a:p>
        </p:txBody>
      </p:sp>
    </p:spTree>
    <p:extLst>
      <p:ext uri="{BB962C8B-B14F-4D97-AF65-F5344CB8AC3E}">
        <p14:creationId xmlns:p14="http://schemas.microsoft.com/office/powerpoint/2010/main" val="36610424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EB3382FF-7EE2-4AF8-8390-F8959125852E}"/>
              </a:ext>
            </a:extLst>
          </p:cNvPr>
          <p:cNvSpPr/>
          <p:nvPr/>
        </p:nvSpPr>
        <p:spPr>
          <a:xfrm>
            <a:off x="1" y="0"/>
            <a:ext cx="12191999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¿Miércoles de ceniza?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59995FC1-1179-4856-BBE4-372B5324BCC4}"/>
              </a:ext>
            </a:extLst>
          </p:cNvPr>
          <p:cNvSpPr/>
          <p:nvPr/>
        </p:nvSpPr>
        <p:spPr>
          <a:xfrm>
            <a:off x="673493" y="1327125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¿Has visto cómo está el mundo?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F90E86F1-320D-4E06-BB30-999070AB47B7}"/>
              </a:ext>
            </a:extLst>
          </p:cNvPr>
          <p:cNvSpPr/>
          <p:nvPr/>
        </p:nvSpPr>
        <p:spPr>
          <a:xfrm>
            <a:off x="673493" y="2800350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Abre los ojos y mira alrededor. 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7DA16956-820F-492B-8E5A-E8FAB919439C}"/>
              </a:ext>
            </a:extLst>
          </p:cNvPr>
          <p:cNvSpPr/>
          <p:nvPr/>
        </p:nvSpPr>
        <p:spPr>
          <a:xfrm>
            <a:off x="8118085" y="2562774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Ya, pero qué tiene que ver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65D239B9-87C1-467D-8597-FCF894D6E842}"/>
              </a:ext>
            </a:extLst>
          </p:cNvPr>
          <p:cNvSpPr/>
          <p:nvPr/>
        </p:nvSpPr>
        <p:spPr>
          <a:xfrm>
            <a:off x="8118085" y="3869202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todo esto conmigo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EBFF4063-99D0-4BCF-A11F-EE06E2F6301C}"/>
              </a:ext>
            </a:extLst>
          </p:cNvPr>
          <p:cNvSpPr/>
          <p:nvPr/>
        </p:nvSpPr>
        <p:spPr>
          <a:xfrm>
            <a:off x="8118085" y="5175630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si a mí me va bien y soy… 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318805F1-70AF-4E20-9FB8-C7CF9014F6C3}"/>
              </a:ext>
            </a:extLst>
          </p:cNvPr>
          <p:cNvSpPr/>
          <p:nvPr/>
        </p:nvSpPr>
        <p:spPr>
          <a:xfrm>
            <a:off x="1561514" y="-98474"/>
            <a:ext cx="6865034" cy="695647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500" dirty="0">
                <a:solidFill>
                  <a:srgbClr val="002060"/>
                </a:solidFill>
                <a:latin typeface="Arial Narrow" panose="020B0606020202030204" pitchFamily="34" charset="0"/>
              </a:rPr>
              <a:t>Piénsalo</a:t>
            </a: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F997D2D2-B798-4780-B670-DCBFE9D47373}"/>
              </a:ext>
            </a:extLst>
          </p:cNvPr>
          <p:cNvSpPr/>
          <p:nvPr/>
        </p:nvSpPr>
        <p:spPr>
          <a:xfrm>
            <a:off x="295421" y="684736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Guerras</a:t>
            </a:r>
          </a:p>
          <a:p>
            <a:pPr algn="ctr"/>
            <a:r>
              <a:rPr lang="es-ES" sz="2800" dirty="0">
                <a:latin typeface="Arial Narrow" panose="020B0606020202030204" pitchFamily="34" charset="0"/>
              </a:rPr>
              <a:t>Conflictos</a:t>
            </a: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9C69E772-340F-4FEC-885F-04C630B2DF1D}"/>
              </a:ext>
            </a:extLst>
          </p:cNvPr>
          <p:cNvSpPr/>
          <p:nvPr/>
        </p:nvSpPr>
        <p:spPr>
          <a:xfrm>
            <a:off x="4451989" y="2157961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Indiferencia </a:t>
            </a: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D45ABA62-E724-4CA5-8851-C4D6D2249590}"/>
              </a:ext>
            </a:extLst>
          </p:cNvPr>
          <p:cNvSpPr/>
          <p:nvPr/>
        </p:nvSpPr>
        <p:spPr>
          <a:xfrm>
            <a:off x="9265920" y="649347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Envidias </a:t>
            </a: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DBDB33B9-118D-4CC6-9B16-8CBE82A472FE}"/>
              </a:ext>
            </a:extLst>
          </p:cNvPr>
          <p:cNvSpPr/>
          <p:nvPr/>
        </p:nvSpPr>
        <p:spPr>
          <a:xfrm>
            <a:off x="8887850" y="3854509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Miedos </a:t>
            </a: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D23D186F-CE60-4812-BFAF-4F132423B553}"/>
              </a:ext>
            </a:extLst>
          </p:cNvPr>
          <p:cNvSpPr/>
          <p:nvPr/>
        </p:nvSpPr>
        <p:spPr>
          <a:xfrm>
            <a:off x="7678614" y="2127082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Miedos </a:t>
            </a: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4581CE58-7040-4CDB-8A8D-173E3E77BE3F}"/>
              </a:ext>
            </a:extLst>
          </p:cNvPr>
          <p:cNvSpPr/>
          <p:nvPr/>
        </p:nvSpPr>
        <p:spPr>
          <a:xfrm>
            <a:off x="1236783" y="2472286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Heridas  </a:t>
            </a: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67806263-3355-4E6B-8312-E16EC6694588}"/>
              </a:ext>
            </a:extLst>
          </p:cNvPr>
          <p:cNvSpPr/>
          <p:nvPr/>
        </p:nvSpPr>
        <p:spPr>
          <a:xfrm>
            <a:off x="5989317" y="682979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Pereza  </a:t>
            </a: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1EF9F5C7-D9F9-4155-AA89-B27A974FF708}"/>
              </a:ext>
            </a:extLst>
          </p:cNvPr>
          <p:cNvSpPr/>
          <p:nvPr/>
        </p:nvSpPr>
        <p:spPr>
          <a:xfrm>
            <a:off x="2971799" y="3945510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Descontrol  </a:t>
            </a: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A5E5F81E-C961-40D8-90E1-AC7283515003}"/>
              </a:ext>
            </a:extLst>
          </p:cNvPr>
          <p:cNvSpPr/>
          <p:nvPr/>
        </p:nvSpPr>
        <p:spPr>
          <a:xfrm>
            <a:off x="7867649" y="373934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Egoísmo  </a:t>
            </a:r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292F2844-FF65-48B2-84B0-E1EA51EB75F6}"/>
              </a:ext>
            </a:extLst>
          </p:cNvPr>
          <p:cNvSpPr/>
          <p:nvPr/>
        </p:nvSpPr>
        <p:spPr>
          <a:xfrm>
            <a:off x="2926080" y="1679604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Rechazos</a:t>
            </a:r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0DCC787F-5032-4736-866F-5550C1C5C93C}"/>
              </a:ext>
            </a:extLst>
          </p:cNvPr>
          <p:cNvSpPr/>
          <p:nvPr/>
        </p:nvSpPr>
        <p:spPr>
          <a:xfrm>
            <a:off x="2039224" y="251386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Injusticias</a:t>
            </a:r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D2E052FD-A462-4BFD-893A-965EDE7A3835}"/>
              </a:ext>
            </a:extLst>
          </p:cNvPr>
          <p:cNvSpPr/>
          <p:nvPr/>
        </p:nvSpPr>
        <p:spPr>
          <a:xfrm>
            <a:off x="6682745" y="4025780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Desigualdad</a:t>
            </a:r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7E0639F1-802E-40B7-8C59-652DB17F39F1}"/>
              </a:ext>
            </a:extLst>
          </p:cNvPr>
          <p:cNvSpPr/>
          <p:nvPr/>
        </p:nvSpPr>
        <p:spPr>
          <a:xfrm>
            <a:off x="4487593" y="324542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Discrimina</a:t>
            </a:r>
          </a:p>
        </p:txBody>
      </p:sp>
    </p:spTree>
    <p:extLst>
      <p:ext uri="{BB962C8B-B14F-4D97-AF65-F5344CB8AC3E}">
        <p14:creationId xmlns:p14="http://schemas.microsoft.com/office/powerpoint/2010/main" val="3897794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EB3382FF-7EE2-4AF8-8390-F8959125852E}"/>
              </a:ext>
            </a:extLst>
          </p:cNvPr>
          <p:cNvSpPr/>
          <p:nvPr/>
        </p:nvSpPr>
        <p:spPr>
          <a:xfrm>
            <a:off x="1" y="0"/>
            <a:ext cx="12191999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¿Miércoles de ceniza?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59995FC1-1179-4856-BBE4-372B5324BCC4}"/>
              </a:ext>
            </a:extLst>
          </p:cNvPr>
          <p:cNvSpPr/>
          <p:nvPr/>
        </p:nvSpPr>
        <p:spPr>
          <a:xfrm>
            <a:off x="673493" y="1327125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¿Has visto cómo está el mundo?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F90E86F1-320D-4E06-BB30-999070AB47B7}"/>
              </a:ext>
            </a:extLst>
          </p:cNvPr>
          <p:cNvSpPr/>
          <p:nvPr/>
        </p:nvSpPr>
        <p:spPr>
          <a:xfrm>
            <a:off x="673493" y="2800350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Abre los ojos y mira alrededor. 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7DA16956-820F-492B-8E5A-E8FAB919439C}"/>
              </a:ext>
            </a:extLst>
          </p:cNvPr>
          <p:cNvSpPr/>
          <p:nvPr/>
        </p:nvSpPr>
        <p:spPr>
          <a:xfrm>
            <a:off x="8118085" y="2562774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Ya, pero qué tiene que ver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65D239B9-87C1-467D-8597-FCF894D6E842}"/>
              </a:ext>
            </a:extLst>
          </p:cNvPr>
          <p:cNvSpPr/>
          <p:nvPr/>
        </p:nvSpPr>
        <p:spPr>
          <a:xfrm>
            <a:off x="8118085" y="3869202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todo esto conmigo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EBFF4063-99D0-4BCF-A11F-EE06E2F6301C}"/>
              </a:ext>
            </a:extLst>
          </p:cNvPr>
          <p:cNvSpPr/>
          <p:nvPr/>
        </p:nvSpPr>
        <p:spPr>
          <a:xfrm>
            <a:off x="8118085" y="5175630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si a mí me va bien y soy… 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318805F1-70AF-4E20-9FB8-C7CF9014F6C3}"/>
              </a:ext>
            </a:extLst>
          </p:cNvPr>
          <p:cNvSpPr/>
          <p:nvPr/>
        </p:nvSpPr>
        <p:spPr>
          <a:xfrm>
            <a:off x="1561514" y="-98474"/>
            <a:ext cx="6865034" cy="695647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500" dirty="0">
                <a:solidFill>
                  <a:srgbClr val="002060"/>
                </a:solidFill>
                <a:latin typeface="Arial Narrow" panose="020B0606020202030204" pitchFamily="34" charset="0"/>
              </a:rPr>
              <a:t>Piénsalo</a:t>
            </a: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F997D2D2-B798-4780-B670-DCBFE9D47373}"/>
              </a:ext>
            </a:extLst>
          </p:cNvPr>
          <p:cNvSpPr/>
          <p:nvPr/>
        </p:nvSpPr>
        <p:spPr>
          <a:xfrm>
            <a:off x="295421" y="684736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Guerras</a:t>
            </a:r>
          </a:p>
          <a:p>
            <a:pPr algn="ctr"/>
            <a:r>
              <a:rPr lang="es-ES" sz="2800" dirty="0">
                <a:latin typeface="Arial Narrow" panose="020B0606020202030204" pitchFamily="34" charset="0"/>
              </a:rPr>
              <a:t>Conflictos</a:t>
            </a: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9C69E772-340F-4FEC-885F-04C630B2DF1D}"/>
              </a:ext>
            </a:extLst>
          </p:cNvPr>
          <p:cNvSpPr/>
          <p:nvPr/>
        </p:nvSpPr>
        <p:spPr>
          <a:xfrm>
            <a:off x="4451989" y="2157961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Indiferencia </a:t>
            </a: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D45ABA62-E724-4CA5-8851-C4D6D2249590}"/>
              </a:ext>
            </a:extLst>
          </p:cNvPr>
          <p:cNvSpPr/>
          <p:nvPr/>
        </p:nvSpPr>
        <p:spPr>
          <a:xfrm>
            <a:off x="9265920" y="649347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Envidias </a:t>
            </a: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DBDB33B9-118D-4CC6-9B16-8CBE82A472FE}"/>
              </a:ext>
            </a:extLst>
          </p:cNvPr>
          <p:cNvSpPr/>
          <p:nvPr/>
        </p:nvSpPr>
        <p:spPr>
          <a:xfrm>
            <a:off x="8887850" y="3854509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Miedos </a:t>
            </a: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D23D186F-CE60-4812-BFAF-4F132423B553}"/>
              </a:ext>
            </a:extLst>
          </p:cNvPr>
          <p:cNvSpPr/>
          <p:nvPr/>
        </p:nvSpPr>
        <p:spPr>
          <a:xfrm>
            <a:off x="7678614" y="2127082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Miedos </a:t>
            </a: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4581CE58-7040-4CDB-8A8D-173E3E77BE3F}"/>
              </a:ext>
            </a:extLst>
          </p:cNvPr>
          <p:cNvSpPr/>
          <p:nvPr/>
        </p:nvSpPr>
        <p:spPr>
          <a:xfrm>
            <a:off x="1236783" y="2472286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Heridas  </a:t>
            </a: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67806263-3355-4E6B-8312-E16EC6694588}"/>
              </a:ext>
            </a:extLst>
          </p:cNvPr>
          <p:cNvSpPr/>
          <p:nvPr/>
        </p:nvSpPr>
        <p:spPr>
          <a:xfrm>
            <a:off x="5989317" y="682979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Pereza  </a:t>
            </a: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1EF9F5C7-D9F9-4155-AA89-B27A974FF708}"/>
              </a:ext>
            </a:extLst>
          </p:cNvPr>
          <p:cNvSpPr/>
          <p:nvPr/>
        </p:nvSpPr>
        <p:spPr>
          <a:xfrm>
            <a:off x="2971799" y="3945510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Descontrol  </a:t>
            </a: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A5E5F81E-C961-40D8-90E1-AC7283515003}"/>
              </a:ext>
            </a:extLst>
          </p:cNvPr>
          <p:cNvSpPr/>
          <p:nvPr/>
        </p:nvSpPr>
        <p:spPr>
          <a:xfrm>
            <a:off x="7867649" y="373934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Egoísmo  </a:t>
            </a:r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292F2844-FF65-48B2-84B0-E1EA51EB75F6}"/>
              </a:ext>
            </a:extLst>
          </p:cNvPr>
          <p:cNvSpPr/>
          <p:nvPr/>
        </p:nvSpPr>
        <p:spPr>
          <a:xfrm>
            <a:off x="2926080" y="1679604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Rechazos</a:t>
            </a:r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0DCC787F-5032-4736-866F-5550C1C5C93C}"/>
              </a:ext>
            </a:extLst>
          </p:cNvPr>
          <p:cNvSpPr/>
          <p:nvPr/>
        </p:nvSpPr>
        <p:spPr>
          <a:xfrm>
            <a:off x="2039224" y="251386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Injusticias</a:t>
            </a:r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D2E052FD-A462-4BFD-893A-965EDE7A3835}"/>
              </a:ext>
            </a:extLst>
          </p:cNvPr>
          <p:cNvSpPr/>
          <p:nvPr/>
        </p:nvSpPr>
        <p:spPr>
          <a:xfrm>
            <a:off x="6682745" y="4025780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Desigualdad</a:t>
            </a:r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7E0639F1-802E-40B7-8C59-652DB17F39F1}"/>
              </a:ext>
            </a:extLst>
          </p:cNvPr>
          <p:cNvSpPr/>
          <p:nvPr/>
        </p:nvSpPr>
        <p:spPr>
          <a:xfrm>
            <a:off x="4487593" y="324542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Discrimina</a:t>
            </a: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1DD11BA6-C47C-470B-869E-0914DE615B7D}"/>
              </a:ext>
            </a:extLst>
          </p:cNvPr>
          <p:cNvSpPr/>
          <p:nvPr/>
        </p:nvSpPr>
        <p:spPr>
          <a:xfrm>
            <a:off x="769613" y="4389520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Sorderas </a:t>
            </a:r>
          </a:p>
        </p:txBody>
      </p:sp>
    </p:spTree>
    <p:extLst>
      <p:ext uri="{BB962C8B-B14F-4D97-AF65-F5344CB8AC3E}">
        <p14:creationId xmlns:p14="http://schemas.microsoft.com/office/powerpoint/2010/main" val="42377027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EB3382FF-7EE2-4AF8-8390-F8959125852E}"/>
              </a:ext>
            </a:extLst>
          </p:cNvPr>
          <p:cNvSpPr/>
          <p:nvPr/>
        </p:nvSpPr>
        <p:spPr>
          <a:xfrm>
            <a:off x="1" y="0"/>
            <a:ext cx="12191999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¿Miércoles de ceniza?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59995FC1-1179-4856-BBE4-372B5324BCC4}"/>
              </a:ext>
            </a:extLst>
          </p:cNvPr>
          <p:cNvSpPr/>
          <p:nvPr/>
        </p:nvSpPr>
        <p:spPr>
          <a:xfrm>
            <a:off x="673493" y="1327125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¿Has visto cómo está el mundo?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F90E86F1-320D-4E06-BB30-999070AB47B7}"/>
              </a:ext>
            </a:extLst>
          </p:cNvPr>
          <p:cNvSpPr/>
          <p:nvPr/>
        </p:nvSpPr>
        <p:spPr>
          <a:xfrm>
            <a:off x="673493" y="2800350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Abre los ojos y mira alrededor. 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7DA16956-820F-492B-8E5A-E8FAB919439C}"/>
              </a:ext>
            </a:extLst>
          </p:cNvPr>
          <p:cNvSpPr/>
          <p:nvPr/>
        </p:nvSpPr>
        <p:spPr>
          <a:xfrm>
            <a:off x="8118085" y="2562774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Ya, pero qué tiene que ver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65D239B9-87C1-467D-8597-FCF894D6E842}"/>
              </a:ext>
            </a:extLst>
          </p:cNvPr>
          <p:cNvSpPr/>
          <p:nvPr/>
        </p:nvSpPr>
        <p:spPr>
          <a:xfrm>
            <a:off x="8118085" y="3869202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todo esto conmigo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EBFF4063-99D0-4BCF-A11F-EE06E2F6301C}"/>
              </a:ext>
            </a:extLst>
          </p:cNvPr>
          <p:cNvSpPr/>
          <p:nvPr/>
        </p:nvSpPr>
        <p:spPr>
          <a:xfrm>
            <a:off x="8118085" y="5175630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si a mí me va bien y soy… 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318805F1-70AF-4E20-9FB8-C7CF9014F6C3}"/>
              </a:ext>
            </a:extLst>
          </p:cNvPr>
          <p:cNvSpPr/>
          <p:nvPr/>
        </p:nvSpPr>
        <p:spPr>
          <a:xfrm>
            <a:off x="1561514" y="-98474"/>
            <a:ext cx="6865034" cy="695647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500" dirty="0">
                <a:solidFill>
                  <a:srgbClr val="002060"/>
                </a:solidFill>
                <a:latin typeface="Arial Narrow" panose="020B0606020202030204" pitchFamily="34" charset="0"/>
              </a:rPr>
              <a:t>Piénsalo</a:t>
            </a: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F997D2D2-B798-4780-B670-DCBFE9D47373}"/>
              </a:ext>
            </a:extLst>
          </p:cNvPr>
          <p:cNvSpPr/>
          <p:nvPr/>
        </p:nvSpPr>
        <p:spPr>
          <a:xfrm>
            <a:off x="295421" y="684736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Guerras</a:t>
            </a:r>
          </a:p>
          <a:p>
            <a:pPr algn="ctr"/>
            <a:r>
              <a:rPr lang="es-ES" sz="2800" dirty="0">
                <a:latin typeface="Arial Narrow" panose="020B0606020202030204" pitchFamily="34" charset="0"/>
              </a:rPr>
              <a:t>Conflictos</a:t>
            </a: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9C69E772-340F-4FEC-885F-04C630B2DF1D}"/>
              </a:ext>
            </a:extLst>
          </p:cNvPr>
          <p:cNvSpPr/>
          <p:nvPr/>
        </p:nvSpPr>
        <p:spPr>
          <a:xfrm>
            <a:off x="4451989" y="2157961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Indiferencia </a:t>
            </a: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D45ABA62-E724-4CA5-8851-C4D6D2249590}"/>
              </a:ext>
            </a:extLst>
          </p:cNvPr>
          <p:cNvSpPr/>
          <p:nvPr/>
        </p:nvSpPr>
        <p:spPr>
          <a:xfrm>
            <a:off x="9265920" y="649347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Envidias </a:t>
            </a: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DBDB33B9-118D-4CC6-9B16-8CBE82A472FE}"/>
              </a:ext>
            </a:extLst>
          </p:cNvPr>
          <p:cNvSpPr/>
          <p:nvPr/>
        </p:nvSpPr>
        <p:spPr>
          <a:xfrm>
            <a:off x="8887850" y="3854509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Miedos </a:t>
            </a: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D23D186F-CE60-4812-BFAF-4F132423B553}"/>
              </a:ext>
            </a:extLst>
          </p:cNvPr>
          <p:cNvSpPr/>
          <p:nvPr/>
        </p:nvSpPr>
        <p:spPr>
          <a:xfrm>
            <a:off x="7678614" y="2127082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Miedos </a:t>
            </a: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4581CE58-7040-4CDB-8A8D-173E3E77BE3F}"/>
              </a:ext>
            </a:extLst>
          </p:cNvPr>
          <p:cNvSpPr/>
          <p:nvPr/>
        </p:nvSpPr>
        <p:spPr>
          <a:xfrm>
            <a:off x="1236783" y="2472286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Heridas  </a:t>
            </a: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67806263-3355-4E6B-8312-E16EC6694588}"/>
              </a:ext>
            </a:extLst>
          </p:cNvPr>
          <p:cNvSpPr/>
          <p:nvPr/>
        </p:nvSpPr>
        <p:spPr>
          <a:xfrm>
            <a:off x="5989317" y="682979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Pereza  </a:t>
            </a: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1EF9F5C7-D9F9-4155-AA89-B27A974FF708}"/>
              </a:ext>
            </a:extLst>
          </p:cNvPr>
          <p:cNvSpPr/>
          <p:nvPr/>
        </p:nvSpPr>
        <p:spPr>
          <a:xfrm>
            <a:off x="2971799" y="3945510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Descontrol  </a:t>
            </a: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A5E5F81E-C961-40D8-90E1-AC7283515003}"/>
              </a:ext>
            </a:extLst>
          </p:cNvPr>
          <p:cNvSpPr/>
          <p:nvPr/>
        </p:nvSpPr>
        <p:spPr>
          <a:xfrm>
            <a:off x="7867649" y="373934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Egoísmo  </a:t>
            </a:r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292F2844-FF65-48B2-84B0-E1EA51EB75F6}"/>
              </a:ext>
            </a:extLst>
          </p:cNvPr>
          <p:cNvSpPr/>
          <p:nvPr/>
        </p:nvSpPr>
        <p:spPr>
          <a:xfrm>
            <a:off x="2926080" y="1679604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Rechazos</a:t>
            </a:r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0DCC787F-5032-4736-866F-5550C1C5C93C}"/>
              </a:ext>
            </a:extLst>
          </p:cNvPr>
          <p:cNvSpPr/>
          <p:nvPr/>
        </p:nvSpPr>
        <p:spPr>
          <a:xfrm>
            <a:off x="2039224" y="251386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Injusticias</a:t>
            </a:r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D2E052FD-A462-4BFD-893A-965EDE7A3835}"/>
              </a:ext>
            </a:extLst>
          </p:cNvPr>
          <p:cNvSpPr/>
          <p:nvPr/>
        </p:nvSpPr>
        <p:spPr>
          <a:xfrm>
            <a:off x="6682745" y="4025780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Desigualdad</a:t>
            </a:r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7E0639F1-802E-40B7-8C59-652DB17F39F1}"/>
              </a:ext>
            </a:extLst>
          </p:cNvPr>
          <p:cNvSpPr/>
          <p:nvPr/>
        </p:nvSpPr>
        <p:spPr>
          <a:xfrm>
            <a:off x="4487593" y="324542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Discrimina</a:t>
            </a: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1DD11BA6-C47C-470B-869E-0914DE615B7D}"/>
              </a:ext>
            </a:extLst>
          </p:cNvPr>
          <p:cNvSpPr/>
          <p:nvPr/>
        </p:nvSpPr>
        <p:spPr>
          <a:xfrm>
            <a:off x="769613" y="4389520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Sorderas </a:t>
            </a:r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9C12C170-BCBE-4E57-B582-FE1123A15A3E}"/>
              </a:ext>
            </a:extLst>
          </p:cNvPr>
          <p:cNvSpPr/>
          <p:nvPr/>
        </p:nvSpPr>
        <p:spPr>
          <a:xfrm>
            <a:off x="10062801" y="2472286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Rencor</a:t>
            </a:r>
          </a:p>
        </p:txBody>
      </p:sp>
    </p:spTree>
    <p:extLst>
      <p:ext uri="{BB962C8B-B14F-4D97-AF65-F5344CB8AC3E}">
        <p14:creationId xmlns:p14="http://schemas.microsoft.com/office/powerpoint/2010/main" val="24050549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EB3382FF-7EE2-4AF8-8390-F8959125852E}"/>
              </a:ext>
            </a:extLst>
          </p:cNvPr>
          <p:cNvSpPr/>
          <p:nvPr/>
        </p:nvSpPr>
        <p:spPr>
          <a:xfrm>
            <a:off x="1" y="0"/>
            <a:ext cx="12191999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¿Miércoles de ceniza?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59995FC1-1179-4856-BBE4-372B5324BCC4}"/>
              </a:ext>
            </a:extLst>
          </p:cNvPr>
          <p:cNvSpPr/>
          <p:nvPr/>
        </p:nvSpPr>
        <p:spPr>
          <a:xfrm>
            <a:off x="673493" y="1327125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¿Has visto cómo está el mundo?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F90E86F1-320D-4E06-BB30-999070AB47B7}"/>
              </a:ext>
            </a:extLst>
          </p:cNvPr>
          <p:cNvSpPr/>
          <p:nvPr/>
        </p:nvSpPr>
        <p:spPr>
          <a:xfrm>
            <a:off x="673493" y="2800350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Abre los ojos y mira alrededor. 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7DA16956-820F-492B-8E5A-E8FAB919439C}"/>
              </a:ext>
            </a:extLst>
          </p:cNvPr>
          <p:cNvSpPr/>
          <p:nvPr/>
        </p:nvSpPr>
        <p:spPr>
          <a:xfrm>
            <a:off x="8118085" y="2562774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Ya, pero qué tiene que ver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65D239B9-87C1-467D-8597-FCF894D6E842}"/>
              </a:ext>
            </a:extLst>
          </p:cNvPr>
          <p:cNvSpPr/>
          <p:nvPr/>
        </p:nvSpPr>
        <p:spPr>
          <a:xfrm>
            <a:off x="8118085" y="3869202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todo esto conmigo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EBFF4063-99D0-4BCF-A11F-EE06E2F6301C}"/>
              </a:ext>
            </a:extLst>
          </p:cNvPr>
          <p:cNvSpPr/>
          <p:nvPr/>
        </p:nvSpPr>
        <p:spPr>
          <a:xfrm>
            <a:off x="8118085" y="5175630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si a mí me va bien y soy… 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318805F1-70AF-4E20-9FB8-C7CF9014F6C3}"/>
              </a:ext>
            </a:extLst>
          </p:cNvPr>
          <p:cNvSpPr/>
          <p:nvPr/>
        </p:nvSpPr>
        <p:spPr>
          <a:xfrm>
            <a:off x="1561514" y="-98474"/>
            <a:ext cx="6865034" cy="695647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500" dirty="0">
                <a:solidFill>
                  <a:srgbClr val="002060"/>
                </a:solidFill>
                <a:latin typeface="Arial Narrow" panose="020B0606020202030204" pitchFamily="34" charset="0"/>
              </a:rPr>
              <a:t>Piénsalo</a:t>
            </a: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F997D2D2-B798-4780-B670-DCBFE9D47373}"/>
              </a:ext>
            </a:extLst>
          </p:cNvPr>
          <p:cNvSpPr/>
          <p:nvPr/>
        </p:nvSpPr>
        <p:spPr>
          <a:xfrm>
            <a:off x="295421" y="684736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Guerras</a:t>
            </a:r>
          </a:p>
          <a:p>
            <a:pPr algn="ctr"/>
            <a:r>
              <a:rPr lang="es-ES" sz="2800" dirty="0">
                <a:latin typeface="Arial Narrow" panose="020B0606020202030204" pitchFamily="34" charset="0"/>
              </a:rPr>
              <a:t>Conflictos</a:t>
            </a: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9C69E772-340F-4FEC-885F-04C630B2DF1D}"/>
              </a:ext>
            </a:extLst>
          </p:cNvPr>
          <p:cNvSpPr/>
          <p:nvPr/>
        </p:nvSpPr>
        <p:spPr>
          <a:xfrm>
            <a:off x="4451989" y="2157961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Indiferencia </a:t>
            </a: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D45ABA62-E724-4CA5-8851-C4D6D2249590}"/>
              </a:ext>
            </a:extLst>
          </p:cNvPr>
          <p:cNvSpPr/>
          <p:nvPr/>
        </p:nvSpPr>
        <p:spPr>
          <a:xfrm>
            <a:off x="9265920" y="649347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Envidias </a:t>
            </a: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DBDB33B9-118D-4CC6-9B16-8CBE82A472FE}"/>
              </a:ext>
            </a:extLst>
          </p:cNvPr>
          <p:cNvSpPr/>
          <p:nvPr/>
        </p:nvSpPr>
        <p:spPr>
          <a:xfrm>
            <a:off x="8887850" y="3854509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Miedos </a:t>
            </a: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D23D186F-CE60-4812-BFAF-4F132423B553}"/>
              </a:ext>
            </a:extLst>
          </p:cNvPr>
          <p:cNvSpPr/>
          <p:nvPr/>
        </p:nvSpPr>
        <p:spPr>
          <a:xfrm>
            <a:off x="7678614" y="2127082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Miedos </a:t>
            </a: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4581CE58-7040-4CDB-8A8D-173E3E77BE3F}"/>
              </a:ext>
            </a:extLst>
          </p:cNvPr>
          <p:cNvSpPr/>
          <p:nvPr/>
        </p:nvSpPr>
        <p:spPr>
          <a:xfrm>
            <a:off x="1236783" y="2472286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Heridas  </a:t>
            </a: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67806263-3355-4E6B-8312-E16EC6694588}"/>
              </a:ext>
            </a:extLst>
          </p:cNvPr>
          <p:cNvSpPr/>
          <p:nvPr/>
        </p:nvSpPr>
        <p:spPr>
          <a:xfrm>
            <a:off x="5989317" y="682979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Pereza  </a:t>
            </a: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1EF9F5C7-D9F9-4155-AA89-B27A974FF708}"/>
              </a:ext>
            </a:extLst>
          </p:cNvPr>
          <p:cNvSpPr/>
          <p:nvPr/>
        </p:nvSpPr>
        <p:spPr>
          <a:xfrm>
            <a:off x="2971799" y="3945510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Descontrol  </a:t>
            </a: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A5E5F81E-C961-40D8-90E1-AC7283515003}"/>
              </a:ext>
            </a:extLst>
          </p:cNvPr>
          <p:cNvSpPr/>
          <p:nvPr/>
        </p:nvSpPr>
        <p:spPr>
          <a:xfrm>
            <a:off x="7867649" y="373934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Egoísmo  </a:t>
            </a:r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292F2844-FF65-48B2-84B0-E1EA51EB75F6}"/>
              </a:ext>
            </a:extLst>
          </p:cNvPr>
          <p:cNvSpPr/>
          <p:nvPr/>
        </p:nvSpPr>
        <p:spPr>
          <a:xfrm>
            <a:off x="2926080" y="1679604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Rechazos</a:t>
            </a:r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0DCC787F-5032-4736-866F-5550C1C5C93C}"/>
              </a:ext>
            </a:extLst>
          </p:cNvPr>
          <p:cNvSpPr/>
          <p:nvPr/>
        </p:nvSpPr>
        <p:spPr>
          <a:xfrm>
            <a:off x="2039224" y="251386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Injusticias</a:t>
            </a:r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D2E052FD-A462-4BFD-893A-965EDE7A3835}"/>
              </a:ext>
            </a:extLst>
          </p:cNvPr>
          <p:cNvSpPr/>
          <p:nvPr/>
        </p:nvSpPr>
        <p:spPr>
          <a:xfrm>
            <a:off x="6682745" y="4025780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Desigualdad</a:t>
            </a:r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7E0639F1-802E-40B7-8C59-652DB17F39F1}"/>
              </a:ext>
            </a:extLst>
          </p:cNvPr>
          <p:cNvSpPr/>
          <p:nvPr/>
        </p:nvSpPr>
        <p:spPr>
          <a:xfrm>
            <a:off x="4487593" y="324542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Discrimina</a:t>
            </a: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1DD11BA6-C47C-470B-869E-0914DE615B7D}"/>
              </a:ext>
            </a:extLst>
          </p:cNvPr>
          <p:cNvSpPr/>
          <p:nvPr/>
        </p:nvSpPr>
        <p:spPr>
          <a:xfrm>
            <a:off x="769613" y="4389520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Sorderas </a:t>
            </a:r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9C12C170-BCBE-4E57-B582-FE1123A15A3E}"/>
              </a:ext>
            </a:extLst>
          </p:cNvPr>
          <p:cNvSpPr/>
          <p:nvPr/>
        </p:nvSpPr>
        <p:spPr>
          <a:xfrm>
            <a:off x="10062801" y="2472286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Rencor</a:t>
            </a:r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id="{17268411-FA1C-46E3-80D1-CE6DF0966329}"/>
              </a:ext>
            </a:extLst>
          </p:cNvPr>
          <p:cNvSpPr/>
          <p:nvPr/>
        </p:nvSpPr>
        <p:spPr>
          <a:xfrm>
            <a:off x="5326965" y="-462405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Prejuicios  </a:t>
            </a:r>
          </a:p>
        </p:txBody>
      </p:sp>
    </p:spTree>
    <p:extLst>
      <p:ext uri="{BB962C8B-B14F-4D97-AF65-F5344CB8AC3E}">
        <p14:creationId xmlns:p14="http://schemas.microsoft.com/office/powerpoint/2010/main" val="23360125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EB3382FF-7EE2-4AF8-8390-F8959125852E}"/>
              </a:ext>
            </a:extLst>
          </p:cNvPr>
          <p:cNvSpPr/>
          <p:nvPr/>
        </p:nvSpPr>
        <p:spPr>
          <a:xfrm>
            <a:off x="1" y="0"/>
            <a:ext cx="12191999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¿Miércoles de ceniza?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59995FC1-1179-4856-BBE4-372B5324BCC4}"/>
              </a:ext>
            </a:extLst>
          </p:cNvPr>
          <p:cNvSpPr/>
          <p:nvPr/>
        </p:nvSpPr>
        <p:spPr>
          <a:xfrm>
            <a:off x="673493" y="1327125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¿Has visto cómo está el mundo?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F90E86F1-320D-4E06-BB30-999070AB47B7}"/>
              </a:ext>
            </a:extLst>
          </p:cNvPr>
          <p:cNvSpPr/>
          <p:nvPr/>
        </p:nvSpPr>
        <p:spPr>
          <a:xfrm>
            <a:off x="673493" y="2800350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Abre los ojos y mira alrededor. 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7DA16956-820F-492B-8E5A-E8FAB919439C}"/>
              </a:ext>
            </a:extLst>
          </p:cNvPr>
          <p:cNvSpPr/>
          <p:nvPr/>
        </p:nvSpPr>
        <p:spPr>
          <a:xfrm>
            <a:off x="8118085" y="2562774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Ya, pero qué tiene que ver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65D239B9-87C1-467D-8597-FCF894D6E842}"/>
              </a:ext>
            </a:extLst>
          </p:cNvPr>
          <p:cNvSpPr/>
          <p:nvPr/>
        </p:nvSpPr>
        <p:spPr>
          <a:xfrm>
            <a:off x="8118085" y="3869202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todo esto conmigo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EBFF4063-99D0-4BCF-A11F-EE06E2F6301C}"/>
              </a:ext>
            </a:extLst>
          </p:cNvPr>
          <p:cNvSpPr/>
          <p:nvPr/>
        </p:nvSpPr>
        <p:spPr>
          <a:xfrm>
            <a:off x="8118085" y="5175630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si a mí me va bien y soy… 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318805F1-70AF-4E20-9FB8-C7CF9014F6C3}"/>
              </a:ext>
            </a:extLst>
          </p:cNvPr>
          <p:cNvSpPr/>
          <p:nvPr/>
        </p:nvSpPr>
        <p:spPr>
          <a:xfrm>
            <a:off x="1561514" y="-98474"/>
            <a:ext cx="6865034" cy="695647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500" dirty="0">
                <a:solidFill>
                  <a:srgbClr val="002060"/>
                </a:solidFill>
                <a:latin typeface="Arial Narrow" panose="020B0606020202030204" pitchFamily="34" charset="0"/>
              </a:rPr>
              <a:t>Piénsalo</a:t>
            </a: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F997D2D2-B798-4780-B670-DCBFE9D47373}"/>
              </a:ext>
            </a:extLst>
          </p:cNvPr>
          <p:cNvSpPr/>
          <p:nvPr/>
        </p:nvSpPr>
        <p:spPr>
          <a:xfrm>
            <a:off x="295421" y="684736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Guerras</a:t>
            </a:r>
          </a:p>
          <a:p>
            <a:pPr algn="ctr"/>
            <a:r>
              <a:rPr lang="es-ES" sz="2800" dirty="0">
                <a:latin typeface="Arial Narrow" panose="020B0606020202030204" pitchFamily="34" charset="0"/>
              </a:rPr>
              <a:t>Conflictos</a:t>
            </a: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9C69E772-340F-4FEC-885F-04C630B2DF1D}"/>
              </a:ext>
            </a:extLst>
          </p:cNvPr>
          <p:cNvSpPr/>
          <p:nvPr/>
        </p:nvSpPr>
        <p:spPr>
          <a:xfrm>
            <a:off x="4451989" y="2157961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Indiferencia </a:t>
            </a: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D45ABA62-E724-4CA5-8851-C4D6D2249590}"/>
              </a:ext>
            </a:extLst>
          </p:cNvPr>
          <p:cNvSpPr/>
          <p:nvPr/>
        </p:nvSpPr>
        <p:spPr>
          <a:xfrm>
            <a:off x="9265920" y="649347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Envidias </a:t>
            </a: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DBDB33B9-118D-4CC6-9B16-8CBE82A472FE}"/>
              </a:ext>
            </a:extLst>
          </p:cNvPr>
          <p:cNvSpPr/>
          <p:nvPr/>
        </p:nvSpPr>
        <p:spPr>
          <a:xfrm>
            <a:off x="8887850" y="3854509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Miedos </a:t>
            </a: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D23D186F-CE60-4812-BFAF-4F132423B553}"/>
              </a:ext>
            </a:extLst>
          </p:cNvPr>
          <p:cNvSpPr/>
          <p:nvPr/>
        </p:nvSpPr>
        <p:spPr>
          <a:xfrm>
            <a:off x="7678614" y="2127082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Miedos </a:t>
            </a: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4581CE58-7040-4CDB-8A8D-173E3E77BE3F}"/>
              </a:ext>
            </a:extLst>
          </p:cNvPr>
          <p:cNvSpPr/>
          <p:nvPr/>
        </p:nvSpPr>
        <p:spPr>
          <a:xfrm>
            <a:off x="1236783" y="2472286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Heridas  </a:t>
            </a: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67806263-3355-4E6B-8312-E16EC6694588}"/>
              </a:ext>
            </a:extLst>
          </p:cNvPr>
          <p:cNvSpPr/>
          <p:nvPr/>
        </p:nvSpPr>
        <p:spPr>
          <a:xfrm>
            <a:off x="5989317" y="682979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Pereza  </a:t>
            </a: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1EF9F5C7-D9F9-4155-AA89-B27A974FF708}"/>
              </a:ext>
            </a:extLst>
          </p:cNvPr>
          <p:cNvSpPr/>
          <p:nvPr/>
        </p:nvSpPr>
        <p:spPr>
          <a:xfrm>
            <a:off x="2971799" y="3945510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Descontrol  </a:t>
            </a: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A5E5F81E-C961-40D8-90E1-AC7283515003}"/>
              </a:ext>
            </a:extLst>
          </p:cNvPr>
          <p:cNvSpPr/>
          <p:nvPr/>
        </p:nvSpPr>
        <p:spPr>
          <a:xfrm>
            <a:off x="7867649" y="373934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Egoísmo  </a:t>
            </a:r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292F2844-FF65-48B2-84B0-E1EA51EB75F6}"/>
              </a:ext>
            </a:extLst>
          </p:cNvPr>
          <p:cNvSpPr/>
          <p:nvPr/>
        </p:nvSpPr>
        <p:spPr>
          <a:xfrm>
            <a:off x="2926080" y="1679604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Rechazos</a:t>
            </a:r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0DCC787F-5032-4736-866F-5550C1C5C93C}"/>
              </a:ext>
            </a:extLst>
          </p:cNvPr>
          <p:cNvSpPr/>
          <p:nvPr/>
        </p:nvSpPr>
        <p:spPr>
          <a:xfrm>
            <a:off x="2039224" y="251386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Injusticias</a:t>
            </a:r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D2E052FD-A462-4BFD-893A-965EDE7A3835}"/>
              </a:ext>
            </a:extLst>
          </p:cNvPr>
          <p:cNvSpPr/>
          <p:nvPr/>
        </p:nvSpPr>
        <p:spPr>
          <a:xfrm>
            <a:off x="6682745" y="4025780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Desigualdad</a:t>
            </a:r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7E0639F1-802E-40B7-8C59-652DB17F39F1}"/>
              </a:ext>
            </a:extLst>
          </p:cNvPr>
          <p:cNvSpPr/>
          <p:nvPr/>
        </p:nvSpPr>
        <p:spPr>
          <a:xfrm>
            <a:off x="4487593" y="324542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Discrimina</a:t>
            </a: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1DD11BA6-C47C-470B-869E-0914DE615B7D}"/>
              </a:ext>
            </a:extLst>
          </p:cNvPr>
          <p:cNvSpPr/>
          <p:nvPr/>
        </p:nvSpPr>
        <p:spPr>
          <a:xfrm>
            <a:off x="769613" y="4389520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Sorderas </a:t>
            </a:r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9C12C170-BCBE-4E57-B582-FE1123A15A3E}"/>
              </a:ext>
            </a:extLst>
          </p:cNvPr>
          <p:cNvSpPr/>
          <p:nvPr/>
        </p:nvSpPr>
        <p:spPr>
          <a:xfrm>
            <a:off x="10062801" y="2472286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Rencor</a:t>
            </a:r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76D0F6BC-D57D-42F5-950C-0CE562768FFB}"/>
              </a:ext>
            </a:extLst>
          </p:cNvPr>
          <p:cNvSpPr/>
          <p:nvPr/>
        </p:nvSpPr>
        <p:spPr>
          <a:xfrm>
            <a:off x="5913848" y="2691509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Odio </a:t>
            </a:r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id="{17268411-FA1C-46E3-80D1-CE6DF0966329}"/>
              </a:ext>
            </a:extLst>
          </p:cNvPr>
          <p:cNvSpPr/>
          <p:nvPr/>
        </p:nvSpPr>
        <p:spPr>
          <a:xfrm>
            <a:off x="5326965" y="-462405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Prejuicios  </a:t>
            </a:r>
          </a:p>
        </p:txBody>
      </p:sp>
    </p:spTree>
    <p:extLst>
      <p:ext uri="{BB962C8B-B14F-4D97-AF65-F5344CB8AC3E}">
        <p14:creationId xmlns:p14="http://schemas.microsoft.com/office/powerpoint/2010/main" val="8727584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EB3382FF-7EE2-4AF8-8390-F8959125852E}"/>
              </a:ext>
            </a:extLst>
          </p:cNvPr>
          <p:cNvSpPr/>
          <p:nvPr/>
        </p:nvSpPr>
        <p:spPr>
          <a:xfrm>
            <a:off x="1" y="0"/>
            <a:ext cx="12191999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¿Miércoles de ceniza?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59995FC1-1179-4856-BBE4-372B5324BCC4}"/>
              </a:ext>
            </a:extLst>
          </p:cNvPr>
          <p:cNvSpPr/>
          <p:nvPr/>
        </p:nvSpPr>
        <p:spPr>
          <a:xfrm>
            <a:off x="673493" y="1327125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¿Has visto cómo está el mundo?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F90E86F1-320D-4E06-BB30-999070AB47B7}"/>
              </a:ext>
            </a:extLst>
          </p:cNvPr>
          <p:cNvSpPr/>
          <p:nvPr/>
        </p:nvSpPr>
        <p:spPr>
          <a:xfrm>
            <a:off x="673493" y="2800350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Abre los ojos y mira alrededor. 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7DA16956-820F-492B-8E5A-E8FAB919439C}"/>
              </a:ext>
            </a:extLst>
          </p:cNvPr>
          <p:cNvSpPr/>
          <p:nvPr/>
        </p:nvSpPr>
        <p:spPr>
          <a:xfrm>
            <a:off x="8118085" y="2562774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Ya, pero qué tiene que ver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65D239B9-87C1-467D-8597-FCF894D6E842}"/>
              </a:ext>
            </a:extLst>
          </p:cNvPr>
          <p:cNvSpPr/>
          <p:nvPr/>
        </p:nvSpPr>
        <p:spPr>
          <a:xfrm>
            <a:off x="8118085" y="3869202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todo esto conmigo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EBFF4063-99D0-4BCF-A11F-EE06E2F6301C}"/>
              </a:ext>
            </a:extLst>
          </p:cNvPr>
          <p:cNvSpPr/>
          <p:nvPr/>
        </p:nvSpPr>
        <p:spPr>
          <a:xfrm>
            <a:off x="8118085" y="5175630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si a mí me va bien y soy… 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318805F1-70AF-4E20-9FB8-C7CF9014F6C3}"/>
              </a:ext>
            </a:extLst>
          </p:cNvPr>
          <p:cNvSpPr/>
          <p:nvPr/>
        </p:nvSpPr>
        <p:spPr>
          <a:xfrm>
            <a:off x="1561514" y="-98474"/>
            <a:ext cx="6865034" cy="695647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500" dirty="0">
                <a:solidFill>
                  <a:srgbClr val="002060"/>
                </a:solidFill>
                <a:latin typeface="Arial Narrow" panose="020B0606020202030204" pitchFamily="34" charset="0"/>
              </a:rPr>
              <a:t>Piénsalo</a:t>
            </a: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F997D2D2-B798-4780-B670-DCBFE9D47373}"/>
              </a:ext>
            </a:extLst>
          </p:cNvPr>
          <p:cNvSpPr/>
          <p:nvPr/>
        </p:nvSpPr>
        <p:spPr>
          <a:xfrm>
            <a:off x="295421" y="684736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Guerras</a:t>
            </a:r>
          </a:p>
          <a:p>
            <a:pPr algn="ctr"/>
            <a:r>
              <a:rPr lang="es-ES" sz="2800" dirty="0">
                <a:latin typeface="Arial Narrow" panose="020B0606020202030204" pitchFamily="34" charset="0"/>
              </a:rPr>
              <a:t>Conflictos</a:t>
            </a: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9C69E772-340F-4FEC-885F-04C630B2DF1D}"/>
              </a:ext>
            </a:extLst>
          </p:cNvPr>
          <p:cNvSpPr/>
          <p:nvPr/>
        </p:nvSpPr>
        <p:spPr>
          <a:xfrm>
            <a:off x="4451989" y="2157961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Indiferencia </a:t>
            </a: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D45ABA62-E724-4CA5-8851-C4D6D2249590}"/>
              </a:ext>
            </a:extLst>
          </p:cNvPr>
          <p:cNvSpPr/>
          <p:nvPr/>
        </p:nvSpPr>
        <p:spPr>
          <a:xfrm>
            <a:off x="9265920" y="649347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Envidias </a:t>
            </a: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DBDB33B9-118D-4CC6-9B16-8CBE82A472FE}"/>
              </a:ext>
            </a:extLst>
          </p:cNvPr>
          <p:cNvSpPr/>
          <p:nvPr/>
        </p:nvSpPr>
        <p:spPr>
          <a:xfrm>
            <a:off x="8887850" y="3854509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Miedos </a:t>
            </a: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D23D186F-CE60-4812-BFAF-4F132423B553}"/>
              </a:ext>
            </a:extLst>
          </p:cNvPr>
          <p:cNvSpPr/>
          <p:nvPr/>
        </p:nvSpPr>
        <p:spPr>
          <a:xfrm>
            <a:off x="7678614" y="2127082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Miedos </a:t>
            </a: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4581CE58-7040-4CDB-8A8D-173E3E77BE3F}"/>
              </a:ext>
            </a:extLst>
          </p:cNvPr>
          <p:cNvSpPr/>
          <p:nvPr/>
        </p:nvSpPr>
        <p:spPr>
          <a:xfrm>
            <a:off x="1236783" y="2472286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Heridas  </a:t>
            </a: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67806263-3355-4E6B-8312-E16EC6694588}"/>
              </a:ext>
            </a:extLst>
          </p:cNvPr>
          <p:cNvSpPr/>
          <p:nvPr/>
        </p:nvSpPr>
        <p:spPr>
          <a:xfrm>
            <a:off x="5989317" y="682979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Pereza  </a:t>
            </a: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1EF9F5C7-D9F9-4155-AA89-B27A974FF708}"/>
              </a:ext>
            </a:extLst>
          </p:cNvPr>
          <p:cNvSpPr/>
          <p:nvPr/>
        </p:nvSpPr>
        <p:spPr>
          <a:xfrm>
            <a:off x="2971799" y="3945510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Descontrol  </a:t>
            </a: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A5E5F81E-C961-40D8-90E1-AC7283515003}"/>
              </a:ext>
            </a:extLst>
          </p:cNvPr>
          <p:cNvSpPr/>
          <p:nvPr/>
        </p:nvSpPr>
        <p:spPr>
          <a:xfrm>
            <a:off x="7867649" y="373934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Egoísmo  </a:t>
            </a:r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292F2844-FF65-48B2-84B0-E1EA51EB75F6}"/>
              </a:ext>
            </a:extLst>
          </p:cNvPr>
          <p:cNvSpPr/>
          <p:nvPr/>
        </p:nvSpPr>
        <p:spPr>
          <a:xfrm>
            <a:off x="2926080" y="1679604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Rechazos</a:t>
            </a:r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0DCC787F-5032-4736-866F-5550C1C5C93C}"/>
              </a:ext>
            </a:extLst>
          </p:cNvPr>
          <p:cNvSpPr/>
          <p:nvPr/>
        </p:nvSpPr>
        <p:spPr>
          <a:xfrm>
            <a:off x="2039224" y="251386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Injusticias</a:t>
            </a:r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D2E052FD-A462-4BFD-893A-965EDE7A3835}"/>
              </a:ext>
            </a:extLst>
          </p:cNvPr>
          <p:cNvSpPr/>
          <p:nvPr/>
        </p:nvSpPr>
        <p:spPr>
          <a:xfrm>
            <a:off x="6682745" y="4025780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Desigualdad</a:t>
            </a:r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7E0639F1-802E-40B7-8C59-652DB17F39F1}"/>
              </a:ext>
            </a:extLst>
          </p:cNvPr>
          <p:cNvSpPr/>
          <p:nvPr/>
        </p:nvSpPr>
        <p:spPr>
          <a:xfrm>
            <a:off x="4487593" y="324542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Discrimina</a:t>
            </a: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1DD11BA6-C47C-470B-869E-0914DE615B7D}"/>
              </a:ext>
            </a:extLst>
          </p:cNvPr>
          <p:cNvSpPr/>
          <p:nvPr/>
        </p:nvSpPr>
        <p:spPr>
          <a:xfrm>
            <a:off x="769613" y="4389520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Sorderas </a:t>
            </a:r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9C12C170-BCBE-4E57-B582-FE1123A15A3E}"/>
              </a:ext>
            </a:extLst>
          </p:cNvPr>
          <p:cNvSpPr/>
          <p:nvPr/>
        </p:nvSpPr>
        <p:spPr>
          <a:xfrm>
            <a:off x="10062801" y="2472286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Rencor</a:t>
            </a:r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76D0F6BC-D57D-42F5-950C-0CE562768FFB}"/>
              </a:ext>
            </a:extLst>
          </p:cNvPr>
          <p:cNvSpPr/>
          <p:nvPr/>
        </p:nvSpPr>
        <p:spPr>
          <a:xfrm>
            <a:off x="5913848" y="2691509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Odio </a:t>
            </a:r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7C4AEE69-0D2F-4DCB-8C9E-23F8187E4EA3}"/>
              </a:ext>
            </a:extLst>
          </p:cNvPr>
          <p:cNvSpPr/>
          <p:nvPr/>
        </p:nvSpPr>
        <p:spPr>
          <a:xfrm>
            <a:off x="4892260" y="4343086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Comodidad  </a:t>
            </a:r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id="{17268411-FA1C-46E3-80D1-CE6DF0966329}"/>
              </a:ext>
            </a:extLst>
          </p:cNvPr>
          <p:cNvSpPr/>
          <p:nvPr/>
        </p:nvSpPr>
        <p:spPr>
          <a:xfrm>
            <a:off x="5326965" y="-462405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Prejuicios  </a:t>
            </a:r>
          </a:p>
        </p:txBody>
      </p:sp>
    </p:spTree>
    <p:extLst>
      <p:ext uri="{BB962C8B-B14F-4D97-AF65-F5344CB8AC3E}">
        <p14:creationId xmlns:p14="http://schemas.microsoft.com/office/powerpoint/2010/main" val="39164163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EB3382FF-7EE2-4AF8-8390-F8959125852E}"/>
              </a:ext>
            </a:extLst>
          </p:cNvPr>
          <p:cNvSpPr/>
          <p:nvPr/>
        </p:nvSpPr>
        <p:spPr>
          <a:xfrm>
            <a:off x="1" y="0"/>
            <a:ext cx="12191999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¿Miércoles de ceniza?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59995FC1-1179-4856-BBE4-372B5324BCC4}"/>
              </a:ext>
            </a:extLst>
          </p:cNvPr>
          <p:cNvSpPr/>
          <p:nvPr/>
        </p:nvSpPr>
        <p:spPr>
          <a:xfrm>
            <a:off x="673493" y="1327125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¿Has visto cómo está el mundo?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F90E86F1-320D-4E06-BB30-999070AB47B7}"/>
              </a:ext>
            </a:extLst>
          </p:cNvPr>
          <p:cNvSpPr/>
          <p:nvPr/>
        </p:nvSpPr>
        <p:spPr>
          <a:xfrm>
            <a:off x="673493" y="2800350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Abre los ojos y mira alrededor. 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7DA16956-820F-492B-8E5A-E8FAB919439C}"/>
              </a:ext>
            </a:extLst>
          </p:cNvPr>
          <p:cNvSpPr/>
          <p:nvPr/>
        </p:nvSpPr>
        <p:spPr>
          <a:xfrm>
            <a:off x="8118085" y="2562774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Ya, pero qué tiene que ver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65D239B9-87C1-467D-8597-FCF894D6E842}"/>
              </a:ext>
            </a:extLst>
          </p:cNvPr>
          <p:cNvSpPr/>
          <p:nvPr/>
        </p:nvSpPr>
        <p:spPr>
          <a:xfrm>
            <a:off x="8118085" y="3869202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todo esto conmigo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EBFF4063-99D0-4BCF-A11F-EE06E2F6301C}"/>
              </a:ext>
            </a:extLst>
          </p:cNvPr>
          <p:cNvSpPr/>
          <p:nvPr/>
        </p:nvSpPr>
        <p:spPr>
          <a:xfrm>
            <a:off x="8118085" y="5175630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si a mí me va bien y soy… 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318805F1-70AF-4E20-9FB8-C7CF9014F6C3}"/>
              </a:ext>
            </a:extLst>
          </p:cNvPr>
          <p:cNvSpPr/>
          <p:nvPr/>
        </p:nvSpPr>
        <p:spPr>
          <a:xfrm>
            <a:off x="1561514" y="-98474"/>
            <a:ext cx="6865034" cy="695647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500" dirty="0">
                <a:solidFill>
                  <a:srgbClr val="002060"/>
                </a:solidFill>
                <a:latin typeface="Arial Narrow" panose="020B0606020202030204" pitchFamily="34" charset="0"/>
              </a:rPr>
              <a:t>Piénsalo</a:t>
            </a: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F997D2D2-B798-4780-B670-DCBFE9D47373}"/>
              </a:ext>
            </a:extLst>
          </p:cNvPr>
          <p:cNvSpPr/>
          <p:nvPr/>
        </p:nvSpPr>
        <p:spPr>
          <a:xfrm>
            <a:off x="295421" y="684736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Guerras</a:t>
            </a:r>
          </a:p>
          <a:p>
            <a:pPr algn="ctr"/>
            <a:r>
              <a:rPr lang="es-ES" sz="2800" dirty="0">
                <a:latin typeface="Arial Narrow" panose="020B0606020202030204" pitchFamily="34" charset="0"/>
              </a:rPr>
              <a:t>Conflictos</a:t>
            </a: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9C69E772-340F-4FEC-885F-04C630B2DF1D}"/>
              </a:ext>
            </a:extLst>
          </p:cNvPr>
          <p:cNvSpPr/>
          <p:nvPr/>
        </p:nvSpPr>
        <p:spPr>
          <a:xfrm>
            <a:off x="4451989" y="2157961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Indiferencia </a:t>
            </a: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D45ABA62-E724-4CA5-8851-C4D6D2249590}"/>
              </a:ext>
            </a:extLst>
          </p:cNvPr>
          <p:cNvSpPr/>
          <p:nvPr/>
        </p:nvSpPr>
        <p:spPr>
          <a:xfrm>
            <a:off x="9265920" y="649347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Envidias </a:t>
            </a: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DBDB33B9-118D-4CC6-9B16-8CBE82A472FE}"/>
              </a:ext>
            </a:extLst>
          </p:cNvPr>
          <p:cNvSpPr/>
          <p:nvPr/>
        </p:nvSpPr>
        <p:spPr>
          <a:xfrm>
            <a:off x="8887850" y="3854509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Miedos </a:t>
            </a: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D23D186F-CE60-4812-BFAF-4F132423B553}"/>
              </a:ext>
            </a:extLst>
          </p:cNvPr>
          <p:cNvSpPr/>
          <p:nvPr/>
        </p:nvSpPr>
        <p:spPr>
          <a:xfrm>
            <a:off x="7678614" y="2127082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Miedos </a:t>
            </a: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4581CE58-7040-4CDB-8A8D-173E3E77BE3F}"/>
              </a:ext>
            </a:extLst>
          </p:cNvPr>
          <p:cNvSpPr/>
          <p:nvPr/>
        </p:nvSpPr>
        <p:spPr>
          <a:xfrm>
            <a:off x="1236783" y="2472286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Heridas  </a:t>
            </a: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67806263-3355-4E6B-8312-E16EC6694588}"/>
              </a:ext>
            </a:extLst>
          </p:cNvPr>
          <p:cNvSpPr/>
          <p:nvPr/>
        </p:nvSpPr>
        <p:spPr>
          <a:xfrm>
            <a:off x="5989317" y="682979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Pereza  </a:t>
            </a: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1EF9F5C7-D9F9-4155-AA89-B27A974FF708}"/>
              </a:ext>
            </a:extLst>
          </p:cNvPr>
          <p:cNvSpPr/>
          <p:nvPr/>
        </p:nvSpPr>
        <p:spPr>
          <a:xfrm>
            <a:off x="2971799" y="3945510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Descontrol  </a:t>
            </a: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A5E5F81E-C961-40D8-90E1-AC7283515003}"/>
              </a:ext>
            </a:extLst>
          </p:cNvPr>
          <p:cNvSpPr/>
          <p:nvPr/>
        </p:nvSpPr>
        <p:spPr>
          <a:xfrm>
            <a:off x="7867649" y="373934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Egoísmo  </a:t>
            </a:r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292F2844-FF65-48B2-84B0-E1EA51EB75F6}"/>
              </a:ext>
            </a:extLst>
          </p:cNvPr>
          <p:cNvSpPr/>
          <p:nvPr/>
        </p:nvSpPr>
        <p:spPr>
          <a:xfrm>
            <a:off x="2926080" y="1679604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Rechazos</a:t>
            </a:r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0DCC787F-5032-4736-866F-5550C1C5C93C}"/>
              </a:ext>
            </a:extLst>
          </p:cNvPr>
          <p:cNvSpPr/>
          <p:nvPr/>
        </p:nvSpPr>
        <p:spPr>
          <a:xfrm>
            <a:off x="2039224" y="251386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Injusticias</a:t>
            </a:r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D2E052FD-A462-4BFD-893A-965EDE7A3835}"/>
              </a:ext>
            </a:extLst>
          </p:cNvPr>
          <p:cNvSpPr/>
          <p:nvPr/>
        </p:nvSpPr>
        <p:spPr>
          <a:xfrm>
            <a:off x="6682745" y="4025780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Desigualdad</a:t>
            </a:r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7E0639F1-802E-40B7-8C59-652DB17F39F1}"/>
              </a:ext>
            </a:extLst>
          </p:cNvPr>
          <p:cNvSpPr/>
          <p:nvPr/>
        </p:nvSpPr>
        <p:spPr>
          <a:xfrm>
            <a:off x="4487593" y="324542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Discrimina</a:t>
            </a: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1DD11BA6-C47C-470B-869E-0914DE615B7D}"/>
              </a:ext>
            </a:extLst>
          </p:cNvPr>
          <p:cNvSpPr/>
          <p:nvPr/>
        </p:nvSpPr>
        <p:spPr>
          <a:xfrm>
            <a:off x="769613" y="4389520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Sorderas </a:t>
            </a:r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9C12C170-BCBE-4E57-B582-FE1123A15A3E}"/>
              </a:ext>
            </a:extLst>
          </p:cNvPr>
          <p:cNvSpPr/>
          <p:nvPr/>
        </p:nvSpPr>
        <p:spPr>
          <a:xfrm>
            <a:off x="10062801" y="2472286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Rencor</a:t>
            </a:r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76D0F6BC-D57D-42F5-950C-0CE562768FFB}"/>
              </a:ext>
            </a:extLst>
          </p:cNvPr>
          <p:cNvSpPr/>
          <p:nvPr/>
        </p:nvSpPr>
        <p:spPr>
          <a:xfrm>
            <a:off x="5913848" y="2691509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Odio </a:t>
            </a:r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7C4AEE69-0D2F-4DCB-8C9E-23F8187E4EA3}"/>
              </a:ext>
            </a:extLst>
          </p:cNvPr>
          <p:cNvSpPr/>
          <p:nvPr/>
        </p:nvSpPr>
        <p:spPr>
          <a:xfrm>
            <a:off x="4892260" y="4343086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Comodidad  </a:t>
            </a:r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id="{17268411-FA1C-46E3-80D1-CE6DF0966329}"/>
              </a:ext>
            </a:extLst>
          </p:cNvPr>
          <p:cNvSpPr/>
          <p:nvPr/>
        </p:nvSpPr>
        <p:spPr>
          <a:xfrm>
            <a:off x="5326965" y="-462405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Prejuicios  </a:t>
            </a:r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B783D3A8-F84A-4A54-89CE-AB3B272BE747}"/>
              </a:ext>
            </a:extLst>
          </p:cNvPr>
          <p:cNvSpPr/>
          <p:nvPr/>
        </p:nvSpPr>
        <p:spPr>
          <a:xfrm>
            <a:off x="-285022" y="2674471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Mentira  </a:t>
            </a:r>
          </a:p>
        </p:txBody>
      </p:sp>
    </p:spTree>
    <p:extLst>
      <p:ext uri="{BB962C8B-B14F-4D97-AF65-F5344CB8AC3E}">
        <p14:creationId xmlns:p14="http://schemas.microsoft.com/office/powerpoint/2010/main" val="42646397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EB3382FF-7EE2-4AF8-8390-F8959125852E}"/>
              </a:ext>
            </a:extLst>
          </p:cNvPr>
          <p:cNvSpPr/>
          <p:nvPr/>
        </p:nvSpPr>
        <p:spPr>
          <a:xfrm>
            <a:off x="1" y="0"/>
            <a:ext cx="12191999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¿Miércoles de ceniza?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59995FC1-1179-4856-BBE4-372B5324BCC4}"/>
              </a:ext>
            </a:extLst>
          </p:cNvPr>
          <p:cNvSpPr/>
          <p:nvPr/>
        </p:nvSpPr>
        <p:spPr>
          <a:xfrm>
            <a:off x="673493" y="1327125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¿Has visto cómo está el mundo?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F90E86F1-320D-4E06-BB30-999070AB47B7}"/>
              </a:ext>
            </a:extLst>
          </p:cNvPr>
          <p:cNvSpPr/>
          <p:nvPr/>
        </p:nvSpPr>
        <p:spPr>
          <a:xfrm>
            <a:off x="673493" y="2800350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Abre los ojos y mira alrededor. 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7DA16956-820F-492B-8E5A-E8FAB919439C}"/>
              </a:ext>
            </a:extLst>
          </p:cNvPr>
          <p:cNvSpPr/>
          <p:nvPr/>
        </p:nvSpPr>
        <p:spPr>
          <a:xfrm>
            <a:off x="8118085" y="2562774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Ya, pero qué tiene que ver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65D239B9-87C1-467D-8597-FCF894D6E842}"/>
              </a:ext>
            </a:extLst>
          </p:cNvPr>
          <p:cNvSpPr/>
          <p:nvPr/>
        </p:nvSpPr>
        <p:spPr>
          <a:xfrm>
            <a:off x="8118085" y="3869202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todo esto conmigo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EBFF4063-99D0-4BCF-A11F-EE06E2F6301C}"/>
              </a:ext>
            </a:extLst>
          </p:cNvPr>
          <p:cNvSpPr/>
          <p:nvPr/>
        </p:nvSpPr>
        <p:spPr>
          <a:xfrm>
            <a:off x="8118085" y="5175630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si a mí me va bien y soy… 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318805F1-70AF-4E20-9FB8-C7CF9014F6C3}"/>
              </a:ext>
            </a:extLst>
          </p:cNvPr>
          <p:cNvSpPr/>
          <p:nvPr/>
        </p:nvSpPr>
        <p:spPr>
          <a:xfrm>
            <a:off x="1561514" y="-98474"/>
            <a:ext cx="6865034" cy="695647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500" dirty="0">
                <a:solidFill>
                  <a:srgbClr val="002060"/>
                </a:solidFill>
                <a:latin typeface="Arial Narrow" panose="020B0606020202030204" pitchFamily="34" charset="0"/>
              </a:rPr>
              <a:t>Piénsalo</a:t>
            </a: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F997D2D2-B798-4780-B670-DCBFE9D47373}"/>
              </a:ext>
            </a:extLst>
          </p:cNvPr>
          <p:cNvSpPr/>
          <p:nvPr/>
        </p:nvSpPr>
        <p:spPr>
          <a:xfrm>
            <a:off x="295421" y="684736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Guerras</a:t>
            </a:r>
          </a:p>
          <a:p>
            <a:pPr algn="ctr"/>
            <a:r>
              <a:rPr lang="es-ES" sz="2800" dirty="0">
                <a:latin typeface="Arial Narrow" panose="020B0606020202030204" pitchFamily="34" charset="0"/>
              </a:rPr>
              <a:t>Conflictos</a:t>
            </a: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9C69E772-340F-4FEC-885F-04C630B2DF1D}"/>
              </a:ext>
            </a:extLst>
          </p:cNvPr>
          <p:cNvSpPr/>
          <p:nvPr/>
        </p:nvSpPr>
        <p:spPr>
          <a:xfrm>
            <a:off x="4451989" y="2157961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Indiferencia </a:t>
            </a: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D45ABA62-E724-4CA5-8851-C4D6D2249590}"/>
              </a:ext>
            </a:extLst>
          </p:cNvPr>
          <p:cNvSpPr/>
          <p:nvPr/>
        </p:nvSpPr>
        <p:spPr>
          <a:xfrm>
            <a:off x="9265920" y="649347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Envidias </a:t>
            </a: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DBDB33B9-118D-4CC6-9B16-8CBE82A472FE}"/>
              </a:ext>
            </a:extLst>
          </p:cNvPr>
          <p:cNvSpPr/>
          <p:nvPr/>
        </p:nvSpPr>
        <p:spPr>
          <a:xfrm>
            <a:off x="8887850" y="3854509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Miedos </a:t>
            </a: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D23D186F-CE60-4812-BFAF-4F132423B553}"/>
              </a:ext>
            </a:extLst>
          </p:cNvPr>
          <p:cNvSpPr/>
          <p:nvPr/>
        </p:nvSpPr>
        <p:spPr>
          <a:xfrm>
            <a:off x="7678614" y="2127082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Miedos </a:t>
            </a: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4581CE58-7040-4CDB-8A8D-173E3E77BE3F}"/>
              </a:ext>
            </a:extLst>
          </p:cNvPr>
          <p:cNvSpPr/>
          <p:nvPr/>
        </p:nvSpPr>
        <p:spPr>
          <a:xfrm>
            <a:off x="1236783" y="2472286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Heridas  </a:t>
            </a: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67806263-3355-4E6B-8312-E16EC6694588}"/>
              </a:ext>
            </a:extLst>
          </p:cNvPr>
          <p:cNvSpPr/>
          <p:nvPr/>
        </p:nvSpPr>
        <p:spPr>
          <a:xfrm>
            <a:off x="5989317" y="682979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Pereza  </a:t>
            </a: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1EF9F5C7-D9F9-4155-AA89-B27A974FF708}"/>
              </a:ext>
            </a:extLst>
          </p:cNvPr>
          <p:cNvSpPr/>
          <p:nvPr/>
        </p:nvSpPr>
        <p:spPr>
          <a:xfrm>
            <a:off x="2971799" y="3945510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Descontrol  </a:t>
            </a: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A5E5F81E-C961-40D8-90E1-AC7283515003}"/>
              </a:ext>
            </a:extLst>
          </p:cNvPr>
          <p:cNvSpPr/>
          <p:nvPr/>
        </p:nvSpPr>
        <p:spPr>
          <a:xfrm>
            <a:off x="7867649" y="373934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Egoísmo  </a:t>
            </a:r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292F2844-FF65-48B2-84B0-E1EA51EB75F6}"/>
              </a:ext>
            </a:extLst>
          </p:cNvPr>
          <p:cNvSpPr/>
          <p:nvPr/>
        </p:nvSpPr>
        <p:spPr>
          <a:xfrm>
            <a:off x="2926080" y="1679604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Rechazos</a:t>
            </a:r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0DCC787F-5032-4736-866F-5550C1C5C93C}"/>
              </a:ext>
            </a:extLst>
          </p:cNvPr>
          <p:cNvSpPr/>
          <p:nvPr/>
        </p:nvSpPr>
        <p:spPr>
          <a:xfrm>
            <a:off x="2039224" y="251386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Injusticias</a:t>
            </a:r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D2E052FD-A462-4BFD-893A-965EDE7A3835}"/>
              </a:ext>
            </a:extLst>
          </p:cNvPr>
          <p:cNvSpPr/>
          <p:nvPr/>
        </p:nvSpPr>
        <p:spPr>
          <a:xfrm>
            <a:off x="6682745" y="4025780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Desigualdad</a:t>
            </a:r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7E0639F1-802E-40B7-8C59-652DB17F39F1}"/>
              </a:ext>
            </a:extLst>
          </p:cNvPr>
          <p:cNvSpPr/>
          <p:nvPr/>
        </p:nvSpPr>
        <p:spPr>
          <a:xfrm>
            <a:off x="4487593" y="324542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Discrimina</a:t>
            </a: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1DD11BA6-C47C-470B-869E-0914DE615B7D}"/>
              </a:ext>
            </a:extLst>
          </p:cNvPr>
          <p:cNvSpPr/>
          <p:nvPr/>
        </p:nvSpPr>
        <p:spPr>
          <a:xfrm>
            <a:off x="769613" y="4389520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Sorderas </a:t>
            </a:r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9C12C170-BCBE-4E57-B582-FE1123A15A3E}"/>
              </a:ext>
            </a:extLst>
          </p:cNvPr>
          <p:cNvSpPr/>
          <p:nvPr/>
        </p:nvSpPr>
        <p:spPr>
          <a:xfrm>
            <a:off x="10062801" y="2472286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Rencor</a:t>
            </a:r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76D0F6BC-D57D-42F5-950C-0CE562768FFB}"/>
              </a:ext>
            </a:extLst>
          </p:cNvPr>
          <p:cNvSpPr/>
          <p:nvPr/>
        </p:nvSpPr>
        <p:spPr>
          <a:xfrm>
            <a:off x="5913848" y="2691509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Odio </a:t>
            </a:r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7C4AEE69-0D2F-4DCB-8C9E-23F8187E4EA3}"/>
              </a:ext>
            </a:extLst>
          </p:cNvPr>
          <p:cNvSpPr/>
          <p:nvPr/>
        </p:nvSpPr>
        <p:spPr>
          <a:xfrm>
            <a:off x="4892260" y="4343086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Comodidad  </a:t>
            </a:r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id="{17268411-FA1C-46E3-80D1-CE6DF0966329}"/>
              </a:ext>
            </a:extLst>
          </p:cNvPr>
          <p:cNvSpPr/>
          <p:nvPr/>
        </p:nvSpPr>
        <p:spPr>
          <a:xfrm>
            <a:off x="5326965" y="-462405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Prejuicios  </a:t>
            </a:r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B783D3A8-F84A-4A54-89CE-AB3B272BE747}"/>
              </a:ext>
            </a:extLst>
          </p:cNvPr>
          <p:cNvSpPr/>
          <p:nvPr/>
        </p:nvSpPr>
        <p:spPr>
          <a:xfrm>
            <a:off x="-285022" y="2674471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Mentira  </a:t>
            </a:r>
          </a:p>
        </p:txBody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id="{2FCF33B7-E21D-40AD-B1E1-5A27E1C690B1}"/>
              </a:ext>
            </a:extLst>
          </p:cNvPr>
          <p:cNvSpPr/>
          <p:nvPr/>
        </p:nvSpPr>
        <p:spPr>
          <a:xfrm>
            <a:off x="-197826" y="-303102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Gregarismo  </a:t>
            </a:r>
          </a:p>
        </p:txBody>
      </p:sp>
    </p:spTree>
    <p:extLst>
      <p:ext uri="{BB962C8B-B14F-4D97-AF65-F5344CB8AC3E}">
        <p14:creationId xmlns:p14="http://schemas.microsoft.com/office/powerpoint/2010/main" val="41245739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EB3382FF-7EE2-4AF8-8390-F8959125852E}"/>
              </a:ext>
            </a:extLst>
          </p:cNvPr>
          <p:cNvSpPr/>
          <p:nvPr/>
        </p:nvSpPr>
        <p:spPr>
          <a:xfrm>
            <a:off x="1" y="0"/>
            <a:ext cx="12191999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¿Miércoles de ceniza?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59995FC1-1179-4856-BBE4-372B5324BCC4}"/>
              </a:ext>
            </a:extLst>
          </p:cNvPr>
          <p:cNvSpPr/>
          <p:nvPr/>
        </p:nvSpPr>
        <p:spPr>
          <a:xfrm>
            <a:off x="673493" y="1327125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¿Has visto cómo está el mundo?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F90E86F1-320D-4E06-BB30-999070AB47B7}"/>
              </a:ext>
            </a:extLst>
          </p:cNvPr>
          <p:cNvSpPr/>
          <p:nvPr/>
        </p:nvSpPr>
        <p:spPr>
          <a:xfrm>
            <a:off x="673493" y="2800350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Abre los ojos y mira alrededor. 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7DA16956-820F-492B-8E5A-E8FAB919439C}"/>
              </a:ext>
            </a:extLst>
          </p:cNvPr>
          <p:cNvSpPr/>
          <p:nvPr/>
        </p:nvSpPr>
        <p:spPr>
          <a:xfrm>
            <a:off x="8118085" y="2562774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Ya, pero qué tiene que ver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65D239B9-87C1-467D-8597-FCF894D6E842}"/>
              </a:ext>
            </a:extLst>
          </p:cNvPr>
          <p:cNvSpPr/>
          <p:nvPr/>
        </p:nvSpPr>
        <p:spPr>
          <a:xfrm>
            <a:off x="8118085" y="3869202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todo esto conmigo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EBFF4063-99D0-4BCF-A11F-EE06E2F6301C}"/>
              </a:ext>
            </a:extLst>
          </p:cNvPr>
          <p:cNvSpPr/>
          <p:nvPr/>
        </p:nvSpPr>
        <p:spPr>
          <a:xfrm>
            <a:off x="8118085" y="5175630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si a mí me va bien y soy… 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318805F1-70AF-4E20-9FB8-C7CF9014F6C3}"/>
              </a:ext>
            </a:extLst>
          </p:cNvPr>
          <p:cNvSpPr/>
          <p:nvPr/>
        </p:nvSpPr>
        <p:spPr>
          <a:xfrm>
            <a:off x="1561514" y="-98474"/>
            <a:ext cx="6865034" cy="695647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500" dirty="0">
                <a:solidFill>
                  <a:srgbClr val="002060"/>
                </a:solidFill>
                <a:latin typeface="Arial Narrow" panose="020B0606020202030204" pitchFamily="34" charset="0"/>
              </a:rPr>
              <a:t>Piénsalo</a:t>
            </a: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F997D2D2-B798-4780-B670-DCBFE9D47373}"/>
              </a:ext>
            </a:extLst>
          </p:cNvPr>
          <p:cNvSpPr/>
          <p:nvPr/>
        </p:nvSpPr>
        <p:spPr>
          <a:xfrm>
            <a:off x="295421" y="684736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Guerras</a:t>
            </a:r>
          </a:p>
          <a:p>
            <a:pPr algn="ctr"/>
            <a:r>
              <a:rPr lang="es-ES" sz="2800" dirty="0">
                <a:latin typeface="Arial Narrow" panose="020B0606020202030204" pitchFamily="34" charset="0"/>
              </a:rPr>
              <a:t>Conflictos</a:t>
            </a: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9C69E772-340F-4FEC-885F-04C630B2DF1D}"/>
              </a:ext>
            </a:extLst>
          </p:cNvPr>
          <p:cNvSpPr/>
          <p:nvPr/>
        </p:nvSpPr>
        <p:spPr>
          <a:xfrm>
            <a:off x="4451989" y="2157961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Indiferencia </a:t>
            </a: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D45ABA62-E724-4CA5-8851-C4D6D2249590}"/>
              </a:ext>
            </a:extLst>
          </p:cNvPr>
          <p:cNvSpPr/>
          <p:nvPr/>
        </p:nvSpPr>
        <p:spPr>
          <a:xfrm>
            <a:off x="9265920" y="649347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Envidias </a:t>
            </a: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DBDB33B9-118D-4CC6-9B16-8CBE82A472FE}"/>
              </a:ext>
            </a:extLst>
          </p:cNvPr>
          <p:cNvSpPr/>
          <p:nvPr/>
        </p:nvSpPr>
        <p:spPr>
          <a:xfrm>
            <a:off x="8887850" y="3854509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Miedos </a:t>
            </a: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D23D186F-CE60-4812-BFAF-4F132423B553}"/>
              </a:ext>
            </a:extLst>
          </p:cNvPr>
          <p:cNvSpPr/>
          <p:nvPr/>
        </p:nvSpPr>
        <p:spPr>
          <a:xfrm>
            <a:off x="7678614" y="2127082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Miedos </a:t>
            </a: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4581CE58-7040-4CDB-8A8D-173E3E77BE3F}"/>
              </a:ext>
            </a:extLst>
          </p:cNvPr>
          <p:cNvSpPr/>
          <p:nvPr/>
        </p:nvSpPr>
        <p:spPr>
          <a:xfrm>
            <a:off x="1236783" y="2472286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Heridas  </a:t>
            </a: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67806263-3355-4E6B-8312-E16EC6694588}"/>
              </a:ext>
            </a:extLst>
          </p:cNvPr>
          <p:cNvSpPr/>
          <p:nvPr/>
        </p:nvSpPr>
        <p:spPr>
          <a:xfrm>
            <a:off x="5989317" y="682979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Pereza  </a:t>
            </a: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1EF9F5C7-D9F9-4155-AA89-B27A974FF708}"/>
              </a:ext>
            </a:extLst>
          </p:cNvPr>
          <p:cNvSpPr/>
          <p:nvPr/>
        </p:nvSpPr>
        <p:spPr>
          <a:xfrm>
            <a:off x="2971799" y="3945510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Descontrol  </a:t>
            </a: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A5E5F81E-C961-40D8-90E1-AC7283515003}"/>
              </a:ext>
            </a:extLst>
          </p:cNvPr>
          <p:cNvSpPr/>
          <p:nvPr/>
        </p:nvSpPr>
        <p:spPr>
          <a:xfrm>
            <a:off x="7867649" y="373934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Egoísmo  </a:t>
            </a:r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292F2844-FF65-48B2-84B0-E1EA51EB75F6}"/>
              </a:ext>
            </a:extLst>
          </p:cNvPr>
          <p:cNvSpPr/>
          <p:nvPr/>
        </p:nvSpPr>
        <p:spPr>
          <a:xfrm>
            <a:off x="2926080" y="1679604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Rechazos</a:t>
            </a:r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0DCC787F-5032-4736-866F-5550C1C5C93C}"/>
              </a:ext>
            </a:extLst>
          </p:cNvPr>
          <p:cNvSpPr/>
          <p:nvPr/>
        </p:nvSpPr>
        <p:spPr>
          <a:xfrm>
            <a:off x="2039224" y="251386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Injusticias</a:t>
            </a:r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D2E052FD-A462-4BFD-893A-965EDE7A3835}"/>
              </a:ext>
            </a:extLst>
          </p:cNvPr>
          <p:cNvSpPr/>
          <p:nvPr/>
        </p:nvSpPr>
        <p:spPr>
          <a:xfrm>
            <a:off x="6682745" y="4025780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Desigualdad</a:t>
            </a:r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7E0639F1-802E-40B7-8C59-652DB17F39F1}"/>
              </a:ext>
            </a:extLst>
          </p:cNvPr>
          <p:cNvSpPr/>
          <p:nvPr/>
        </p:nvSpPr>
        <p:spPr>
          <a:xfrm>
            <a:off x="4487593" y="324542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Discrimina</a:t>
            </a: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1DD11BA6-C47C-470B-869E-0914DE615B7D}"/>
              </a:ext>
            </a:extLst>
          </p:cNvPr>
          <p:cNvSpPr/>
          <p:nvPr/>
        </p:nvSpPr>
        <p:spPr>
          <a:xfrm>
            <a:off x="769613" y="4389520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Sorderas </a:t>
            </a:r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9C12C170-BCBE-4E57-B582-FE1123A15A3E}"/>
              </a:ext>
            </a:extLst>
          </p:cNvPr>
          <p:cNvSpPr/>
          <p:nvPr/>
        </p:nvSpPr>
        <p:spPr>
          <a:xfrm>
            <a:off x="10062801" y="2472286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Rencor</a:t>
            </a:r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76D0F6BC-D57D-42F5-950C-0CE562768FFB}"/>
              </a:ext>
            </a:extLst>
          </p:cNvPr>
          <p:cNvSpPr/>
          <p:nvPr/>
        </p:nvSpPr>
        <p:spPr>
          <a:xfrm>
            <a:off x="5913848" y="2691509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Odio </a:t>
            </a:r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7C4AEE69-0D2F-4DCB-8C9E-23F8187E4EA3}"/>
              </a:ext>
            </a:extLst>
          </p:cNvPr>
          <p:cNvSpPr/>
          <p:nvPr/>
        </p:nvSpPr>
        <p:spPr>
          <a:xfrm>
            <a:off x="4892260" y="4343086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Comodidad  </a:t>
            </a:r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id="{17268411-FA1C-46E3-80D1-CE6DF0966329}"/>
              </a:ext>
            </a:extLst>
          </p:cNvPr>
          <p:cNvSpPr/>
          <p:nvPr/>
        </p:nvSpPr>
        <p:spPr>
          <a:xfrm>
            <a:off x="5326965" y="-462405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Prejuicios  </a:t>
            </a:r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B783D3A8-F84A-4A54-89CE-AB3B272BE747}"/>
              </a:ext>
            </a:extLst>
          </p:cNvPr>
          <p:cNvSpPr/>
          <p:nvPr/>
        </p:nvSpPr>
        <p:spPr>
          <a:xfrm>
            <a:off x="-285022" y="2674471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Mentira  </a:t>
            </a:r>
          </a:p>
        </p:txBody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id="{2FCF33B7-E21D-40AD-B1E1-5A27E1C690B1}"/>
              </a:ext>
            </a:extLst>
          </p:cNvPr>
          <p:cNvSpPr/>
          <p:nvPr/>
        </p:nvSpPr>
        <p:spPr>
          <a:xfrm>
            <a:off x="-197826" y="-303102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Gregarismo  </a:t>
            </a:r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id="{C8182EBC-B4AA-42F8-BAA9-C44CAC1B0F00}"/>
              </a:ext>
            </a:extLst>
          </p:cNvPr>
          <p:cNvSpPr/>
          <p:nvPr/>
        </p:nvSpPr>
        <p:spPr>
          <a:xfrm>
            <a:off x="9774706" y="4502820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Dañar  </a:t>
            </a:r>
          </a:p>
        </p:txBody>
      </p:sp>
    </p:spTree>
    <p:extLst>
      <p:ext uri="{BB962C8B-B14F-4D97-AF65-F5344CB8AC3E}">
        <p14:creationId xmlns:p14="http://schemas.microsoft.com/office/powerpoint/2010/main" val="10379042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Pasos abstractos en un fondo color verde pastel claro">
            <a:extLst>
              <a:ext uri="{FF2B5EF4-FFF2-40B4-BE49-F238E27FC236}">
                <a16:creationId xmlns:a16="http://schemas.microsoft.com/office/drawing/2014/main" id="{34C9EF09-CEA1-4E92-96FA-6C8BF3A463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</a:blip>
          <a:srcRect t="22018" b="298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CEE594D5-F639-4994-BFD8-3084EF914E5A}"/>
              </a:ext>
            </a:extLst>
          </p:cNvPr>
          <p:cNvSpPr/>
          <p:nvPr/>
        </p:nvSpPr>
        <p:spPr>
          <a:xfrm>
            <a:off x="267076" y="182198"/>
            <a:ext cx="1165939" cy="1484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6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1</a:t>
            </a:r>
            <a:endParaRPr lang="es-ES" sz="2800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Picture 2" descr="Colegio Santa Maria del Pilar Marianistas - Santa María del Pilar -  Marianistas">
            <a:extLst>
              <a:ext uri="{FF2B5EF4-FFF2-40B4-BE49-F238E27FC236}">
                <a16:creationId xmlns:a16="http://schemas.microsoft.com/office/drawing/2014/main" id="{7ADCDFC9-5E15-4038-A307-8F02CB820B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1703" y="182198"/>
            <a:ext cx="863221" cy="863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0BB0E98F-084B-4E4A-AC58-AFD260E28971}"/>
              </a:ext>
            </a:extLst>
          </p:cNvPr>
          <p:cNvSpPr/>
          <p:nvPr/>
        </p:nvSpPr>
        <p:spPr>
          <a:xfrm>
            <a:off x="1433015" y="1667074"/>
            <a:ext cx="10758985" cy="5190916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38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¿Miércoles </a:t>
            </a:r>
          </a:p>
          <a:p>
            <a:pPr algn="ctr"/>
            <a:r>
              <a:rPr lang="es-ES" sz="138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de ceniza?</a:t>
            </a:r>
            <a:endParaRPr lang="es-ES" sz="5400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1204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EB3382FF-7EE2-4AF8-8390-F8959125852E}"/>
              </a:ext>
            </a:extLst>
          </p:cNvPr>
          <p:cNvSpPr/>
          <p:nvPr/>
        </p:nvSpPr>
        <p:spPr>
          <a:xfrm>
            <a:off x="1" y="0"/>
            <a:ext cx="12191999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¿Miércoles de ceniza?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59995FC1-1179-4856-BBE4-372B5324BCC4}"/>
              </a:ext>
            </a:extLst>
          </p:cNvPr>
          <p:cNvSpPr/>
          <p:nvPr/>
        </p:nvSpPr>
        <p:spPr>
          <a:xfrm>
            <a:off x="673493" y="1327125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¿Has visto cómo está el mundo?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F90E86F1-320D-4E06-BB30-999070AB47B7}"/>
              </a:ext>
            </a:extLst>
          </p:cNvPr>
          <p:cNvSpPr/>
          <p:nvPr/>
        </p:nvSpPr>
        <p:spPr>
          <a:xfrm>
            <a:off x="673493" y="2800350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Abre los ojos y mira alrededor. 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7DA16956-820F-492B-8E5A-E8FAB919439C}"/>
              </a:ext>
            </a:extLst>
          </p:cNvPr>
          <p:cNvSpPr/>
          <p:nvPr/>
        </p:nvSpPr>
        <p:spPr>
          <a:xfrm>
            <a:off x="8118085" y="2562774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Ya, pero qué tiene que ver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65D239B9-87C1-467D-8597-FCF894D6E842}"/>
              </a:ext>
            </a:extLst>
          </p:cNvPr>
          <p:cNvSpPr/>
          <p:nvPr/>
        </p:nvSpPr>
        <p:spPr>
          <a:xfrm>
            <a:off x="8118085" y="3869202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todo esto conmigo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EBFF4063-99D0-4BCF-A11F-EE06E2F6301C}"/>
              </a:ext>
            </a:extLst>
          </p:cNvPr>
          <p:cNvSpPr/>
          <p:nvPr/>
        </p:nvSpPr>
        <p:spPr>
          <a:xfrm>
            <a:off x="8118085" y="5175630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si a mí me va bien y soy… 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318805F1-70AF-4E20-9FB8-C7CF9014F6C3}"/>
              </a:ext>
            </a:extLst>
          </p:cNvPr>
          <p:cNvSpPr/>
          <p:nvPr/>
        </p:nvSpPr>
        <p:spPr>
          <a:xfrm>
            <a:off x="1561514" y="-98474"/>
            <a:ext cx="6865034" cy="695647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500" dirty="0">
                <a:solidFill>
                  <a:srgbClr val="002060"/>
                </a:solidFill>
                <a:latin typeface="Arial Narrow" panose="020B0606020202030204" pitchFamily="34" charset="0"/>
              </a:rPr>
              <a:t>Piénsalo</a:t>
            </a: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F997D2D2-B798-4780-B670-DCBFE9D47373}"/>
              </a:ext>
            </a:extLst>
          </p:cNvPr>
          <p:cNvSpPr/>
          <p:nvPr/>
        </p:nvSpPr>
        <p:spPr>
          <a:xfrm>
            <a:off x="295421" y="684736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Guerras</a:t>
            </a:r>
          </a:p>
          <a:p>
            <a:pPr algn="ctr"/>
            <a:r>
              <a:rPr lang="es-ES" sz="2800" dirty="0">
                <a:latin typeface="Arial Narrow" panose="020B0606020202030204" pitchFamily="34" charset="0"/>
              </a:rPr>
              <a:t>Conflictos</a:t>
            </a: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9C69E772-340F-4FEC-885F-04C630B2DF1D}"/>
              </a:ext>
            </a:extLst>
          </p:cNvPr>
          <p:cNvSpPr/>
          <p:nvPr/>
        </p:nvSpPr>
        <p:spPr>
          <a:xfrm>
            <a:off x="4451989" y="2157961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Indiferencia </a:t>
            </a: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D45ABA62-E724-4CA5-8851-C4D6D2249590}"/>
              </a:ext>
            </a:extLst>
          </p:cNvPr>
          <p:cNvSpPr/>
          <p:nvPr/>
        </p:nvSpPr>
        <p:spPr>
          <a:xfrm>
            <a:off x="9265920" y="649347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Envidias </a:t>
            </a: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DBDB33B9-118D-4CC6-9B16-8CBE82A472FE}"/>
              </a:ext>
            </a:extLst>
          </p:cNvPr>
          <p:cNvSpPr/>
          <p:nvPr/>
        </p:nvSpPr>
        <p:spPr>
          <a:xfrm>
            <a:off x="8887850" y="3854509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Miedos </a:t>
            </a: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D23D186F-CE60-4812-BFAF-4F132423B553}"/>
              </a:ext>
            </a:extLst>
          </p:cNvPr>
          <p:cNvSpPr/>
          <p:nvPr/>
        </p:nvSpPr>
        <p:spPr>
          <a:xfrm>
            <a:off x="7678614" y="2127082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Miedos </a:t>
            </a: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4581CE58-7040-4CDB-8A8D-173E3E77BE3F}"/>
              </a:ext>
            </a:extLst>
          </p:cNvPr>
          <p:cNvSpPr/>
          <p:nvPr/>
        </p:nvSpPr>
        <p:spPr>
          <a:xfrm>
            <a:off x="1236783" y="2472286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Heridas  </a:t>
            </a: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67806263-3355-4E6B-8312-E16EC6694588}"/>
              </a:ext>
            </a:extLst>
          </p:cNvPr>
          <p:cNvSpPr/>
          <p:nvPr/>
        </p:nvSpPr>
        <p:spPr>
          <a:xfrm>
            <a:off x="5989317" y="682979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Pereza  </a:t>
            </a: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1EF9F5C7-D9F9-4155-AA89-B27A974FF708}"/>
              </a:ext>
            </a:extLst>
          </p:cNvPr>
          <p:cNvSpPr/>
          <p:nvPr/>
        </p:nvSpPr>
        <p:spPr>
          <a:xfrm>
            <a:off x="2971799" y="3945510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Descontrol  </a:t>
            </a: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A5E5F81E-C961-40D8-90E1-AC7283515003}"/>
              </a:ext>
            </a:extLst>
          </p:cNvPr>
          <p:cNvSpPr/>
          <p:nvPr/>
        </p:nvSpPr>
        <p:spPr>
          <a:xfrm>
            <a:off x="7867649" y="373934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Egoísmo  </a:t>
            </a:r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292F2844-FF65-48B2-84B0-E1EA51EB75F6}"/>
              </a:ext>
            </a:extLst>
          </p:cNvPr>
          <p:cNvSpPr/>
          <p:nvPr/>
        </p:nvSpPr>
        <p:spPr>
          <a:xfrm>
            <a:off x="2926080" y="1679604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Rechazos</a:t>
            </a:r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0DCC787F-5032-4736-866F-5550C1C5C93C}"/>
              </a:ext>
            </a:extLst>
          </p:cNvPr>
          <p:cNvSpPr/>
          <p:nvPr/>
        </p:nvSpPr>
        <p:spPr>
          <a:xfrm>
            <a:off x="2039224" y="251386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Injusticias</a:t>
            </a:r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D2E052FD-A462-4BFD-893A-965EDE7A3835}"/>
              </a:ext>
            </a:extLst>
          </p:cNvPr>
          <p:cNvSpPr/>
          <p:nvPr/>
        </p:nvSpPr>
        <p:spPr>
          <a:xfrm>
            <a:off x="6682745" y="4025780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Desigualdad</a:t>
            </a:r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7E0639F1-802E-40B7-8C59-652DB17F39F1}"/>
              </a:ext>
            </a:extLst>
          </p:cNvPr>
          <p:cNvSpPr/>
          <p:nvPr/>
        </p:nvSpPr>
        <p:spPr>
          <a:xfrm>
            <a:off x="4487593" y="324542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Discrimina</a:t>
            </a: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1DD11BA6-C47C-470B-869E-0914DE615B7D}"/>
              </a:ext>
            </a:extLst>
          </p:cNvPr>
          <p:cNvSpPr/>
          <p:nvPr/>
        </p:nvSpPr>
        <p:spPr>
          <a:xfrm>
            <a:off x="769613" y="4389520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Sorderas </a:t>
            </a:r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9C12C170-BCBE-4E57-B582-FE1123A15A3E}"/>
              </a:ext>
            </a:extLst>
          </p:cNvPr>
          <p:cNvSpPr/>
          <p:nvPr/>
        </p:nvSpPr>
        <p:spPr>
          <a:xfrm>
            <a:off x="10062801" y="2472286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Rencor</a:t>
            </a:r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76D0F6BC-D57D-42F5-950C-0CE562768FFB}"/>
              </a:ext>
            </a:extLst>
          </p:cNvPr>
          <p:cNvSpPr/>
          <p:nvPr/>
        </p:nvSpPr>
        <p:spPr>
          <a:xfrm>
            <a:off x="5913848" y="2691509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Odio </a:t>
            </a:r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7C4AEE69-0D2F-4DCB-8C9E-23F8187E4EA3}"/>
              </a:ext>
            </a:extLst>
          </p:cNvPr>
          <p:cNvSpPr/>
          <p:nvPr/>
        </p:nvSpPr>
        <p:spPr>
          <a:xfrm>
            <a:off x="4892260" y="4343086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Comodidad  </a:t>
            </a:r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id="{17268411-FA1C-46E3-80D1-CE6DF0966329}"/>
              </a:ext>
            </a:extLst>
          </p:cNvPr>
          <p:cNvSpPr/>
          <p:nvPr/>
        </p:nvSpPr>
        <p:spPr>
          <a:xfrm>
            <a:off x="5326965" y="-462405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Prejuicios  </a:t>
            </a:r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B783D3A8-F84A-4A54-89CE-AB3B272BE747}"/>
              </a:ext>
            </a:extLst>
          </p:cNvPr>
          <p:cNvSpPr/>
          <p:nvPr/>
        </p:nvSpPr>
        <p:spPr>
          <a:xfrm>
            <a:off x="-285022" y="2674471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Mentira  </a:t>
            </a:r>
          </a:p>
        </p:txBody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id="{2FCF33B7-E21D-40AD-B1E1-5A27E1C690B1}"/>
              </a:ext>
            </a:extLst>
          </p:cNvPr>
          <p:cNvSpPr/>
          <p:nvPr/>
        </p:nvSpPr>
        <p:spPr>
          <a:xfrm>
            <a:off x="-197826" y="-303102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Gregarismo  </a:t>
            </a:r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id="{C8182EBC-B4AA-42F8-BAA9-C44CAC1B0F00}"/>
              </a:ext>
            </a:extLst>
          </p:cNvPr>
          <p:cNvSpPr/>
          <p:nvPr/>
        </p:nvSpPr>
        <p:spPr>
          <a:xfrm>
            <a:off x="9774706" y="4502820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Dañar  </a:t>
            </a:r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461EA26A-84DA-42F5-9284-71CFD4AFE822}"/>
              </a:ext>
            </a:extLst>
          </p:cNvPr>
          <p:cNvSpPr/>
          <p:nvPr/>
        </p:nvSpPr>
        <p:spPr>
          <a:xfrm>
            <a:off x="3006754" y="5052534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Evitar  </a:t>
            </a:r>
          </a:p>
        </p:txBody>
      </p:sp>
    </p:spTree>
    <p:extLst>
      <p:ext uri="{BB962C8B-B14F-4D97-AF65-F5344CB8AC3E}">
        <p14:creationId xmlns:p14="http://schemas.microsoft.com/office/powerpoint/2010/main" val="7704215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EB3382FF-7EE2-4AF8-8390-F8959125852E}"/>
              </a:ext>
            </a:extLst>
          </p:cNvPr>
          <p:cNvSpPr/>
          <p:nvPr/>
        </p:nvSpPr>
        <p:spPr>
          <a:xfrm>
            <a:off x="1" y="0"/>
            <a:ext cx="12191999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¿Miércoles de ceniza?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59995FC1-1179-4856-BBE4-372B5324BCC4}"/>
              </a:ext>
            </a:extLst>
          </p:cNvPr>
          <p:cNvSpPr/>
          <p:nvPr/>
        </p:nvSpPr>
        <p:spPr>
          <a:xfrm>
            <a:off x="673493" y="1327125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¿Has visto cómo está el mundo?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F90E86F1-320D-4E06-BB30-999070AB47B7}"/>
              </a:ext>
            </a:extLst>
          </p:cNvPr>
          <p:cNvSpPr/>
          <p:nvPr/>
        </p:nvSpPr>
        <p:spPr>
          <a:xfrm>
            <a:off x="673493" y="2800350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Abre los ojos y mira alrededor. 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7DA16956-820F-492B-8E5A-E8FAB919439C}"/>
              </a:ext>
            </a:extLst>
          </p:cNvPr>
          <p:cNvSpPr/>
          <p:nvPr/>
        </p:nvSpPr>
        <p:spPr>
          <a:xfrm>
            <a:off x="8118085" y="2562774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Ya, pero qué tiene que ver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65D239B9-87C1-467D-8597-FCF894D6E842}"/>
              </a:ext>
            </a:extLst>
          </p:cNvPr>
          <p:cNvSpPr/>
          <p:nvPr/>
        </p:nvSpPr>
        <p:spPr>
          <a:xfrm>
            <a:off x="8118085" y="3869202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todo esto conmigo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EBFF4063-99D0-4BCF-A11F-EE06E2F6301C}"/>
              </a:ext>
            </a:extLst>
          </p:cNvPr>
          <p:cNvSpPr/>
          <p:nvPr/>
        </p:nvSpPr>
        <p:spPr>
          <a:xfrm>
            <a:off x="8118085" y="5175630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si a mí me va bien y soy… 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318805F1-70AF-4E20-9FB8-C7CF9014F6C3}"/>
              </a:ext>
            </a:extLst>
          </p:cNvPr>
          <p:cNvSpPr/>
          <p:nvPr/>
        </p:nvSpPr>
        <p:spPr>
          <a:xfrm>
            <a:off x="1561514" y="-98474"/>
            <a:ext cx="6865034" cy="695647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500" dirty="0">
                <a:solidFill>
                  <a:srgbClr val="002060"/>
                </a:solidFill>
                <a:latin typeface="Arial Narrow" panose="020B0606020202030204" pitchFamily="34" charset="0"/>
              </a:rPr>
              <a:t>Piénsalo</a:t>
            </a: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F997D2D2-B798-4780-B670-DCBFE9D47373}"/>
              </a:ext>
            </a:extLst>
          </p:cNvPr>
          <p:cNvSpPr/>
          <p:nvPr/>
        </p:nvSpPr>
        <p:spPr>
          <a:xfrm>
            <a:off x="295421" y="684736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Guerras</a:t>
            </a:r>
          </a:p>
          <a:p>
            <a:pPr algn="ctr"/>
            <a:r>
              <a:rPr lang="es-ES" sz="2800" dirty="0">
                <a:latin typeface="Arial Narrow" panose="020B0606020202030204" pitchFamily="34" charset="0"/>
              </a:rPr>
              <a:t>Conflictos</a:t>
            </a: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9C69E772-340F-4FEC-885F-04C630B2DF1D}"/>
              </a:ext>
            </a:extLst>
          </p:cNvPr>
          <p:cNvSpPr/>
          <p:nvPr/>
        </p:nvSpPr>
        <p:spPr>
          <a:xfrm>
            <a:off x="4451989" y="2157961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Indiferencia </a:t>
            </a: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D45ABA62-E724-4CA5-8851-C4D6D2249590}"/>
              </a:ext>
            </a:extLst>
          </p:cNvPr>
          <p:cNvSpPr/>
          <p:nvPr/>
        </p:nvSpPr>
        <p:spPr>
          <a:xfrm>
            <a:off x="9265920" y="649347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Envidias </a:t>
            </a: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DBDB33B9-118D-4CC6-9B16-8CBE82A472FE}"/>
              </a:ext>
            </a:extLst>
          </p:cNvPr>
          <p:cNvSpPr/>
          <p:nvPr/>
        </p:nvSpPr>
        <p:spPr>
          <a:xfrm>
            <a:off x="8887850" y="3854509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Miedos </a:t>
            </a: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D23D186F-CE60-4812-BFAF-4F132423B553}"/>
              </a:ext>
            </a:extLst>
          </p:cNvPr>
          <p:cNvSpPr/>
          <p:nvPr/>
        </p:nvSpPr>
        <p:spPr>
          <a:xfrm>
            <a:off x="7678614" y="2127082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Miedos </a:t>
            </a: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4581CE58-7040-4CDB-8A8D-173E3E77BE3F}"/>
              </a:ext>
            </a:extLst>
          </p:cNvPr>
          <p:cNvSpPr/>
          <p:nvPr/>
        </p:nvSpPr>
        <p:spPr>
          <a:xfrm>
            <a:off x="1236783" y="2472286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Heridas  </a:t>
            </a: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67806263-3355-4E6B-8312-E16EC6694588}"/>
              </a:ext>
            </a:extLst>
          </p:cNvPr>
          <p:cNvSpPr/>
          <p:nvPr/>
        </p:nvSpPr>
        <p:spPr>
          <a:xfrm>
            <a:off x="5989317" y="682979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Pereza  </a:t>
            </a: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1EF9F5C7-D9F9-4155-AA89-B27A974FF708}"/>
              </a:ext>
            </a:extLst>
          </p:cNvPr>
          <p:cNvSpPr/>
          <p:nvPr/>
        </p:nvSpPr>
        <p:spPr>
          <a:xfrm>
            <a:off x="2971799" y="3945510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Descontrol  </a:t>
            </a: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A5E5F81E-C961-40D8-90E1-AC7283515003}"/>
              </a:ext>
            </a:extLst>
          </p:cNvPr>
          <p:cNvSpPr/>
          <p:nvPr/>
        </p:nvSpPr>
        <p:spPr>
          <a:xfrm>
            <a:off x="7867649" y="373934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Egoísmo  </a:t>
            </a:r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292F2844-FF65-48B2-84B0-E1EA51EB75F6}"/>
              </a:ext>
            </a:extLst>
          </p:cNvPr>
          <p:cNvSpPr/>
          <p:nvPr/>
        </p:nvSpPr>
        <p:spPr>
          <a:xfrm>
            <a:off x="2926080" y="1679604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Rechazos</a:t>
            </a:r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0DCC787F-5032-4736-866F-5550C1C5C93C}"/>
              </a:ext>
            </a:extLst>
          </p:cNvPr>
          <p:cNvSpPr/>
          <p:nvPr/>
        </p:nvSpPr>
        <p:spPr>
          <a:xfrm>
            <a:off x="2039224" y="251386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Injusticias</a:t>
            </a:r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D2E052FD-A462-4BFD-893A-965EDE7A3835}"/>
              </a:ext>
            </a:extLst>
          </p:cNvPr>
          <p:cNvSpPr/>
          <p:nvPr/>
        </p:nvSpPr>
        <p:spPr>
          <a:xfrm>
            <a:off x="6682745" y="4025780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Desigualdad</a:t>
            </a:r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7E0639F1-802E-40B7-8C59-652DB17F39F1}"/>
              </a:ext>
            </a:extLst>
          </p:cNvPr>
          <p:cNvSpPr/>
          <p:nvPr/>
        </p:nvSpPr>
        <p:spPr>
          <a:xfrm>
            <a:off x="4487593" y="324542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Discrimina</a:t>
            </a: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1DD11BA6-C47C-470B-869E-0914DE615B7D}"/>
              </a:ext>
            </a:extLst>
          </p:cNvPr>
          <p:cNvSpPr/>
          <p:nvPr/>
        </p:nvSpPr>
        <p:spPr>
          <a:xfrm>
            <a:off x="769613" y="4389520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Sorderas </a:t>
            </a:r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9C12C170-BCBE-4E57-B582-FE1123A15A3E}"/>
              </a:ext>
            </a:extLst>
          </p:cNvPr>
          <p:cNvSpPr/>
          <p:nvPr/>
        </p:nvSpPr>
        <p:spPr>
          <a:xfrm>
            <a:off x="10062801" y="2472286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Rencor</a:t>
            </a:r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76D0F6BC-D57D-42F5-950C-0CE562768FFB}"/>
              </a:ext>
            </a:extLst>
          </p:cNvPr>
          <p:cNvSpPr/>
          <p:nvPr/>
        </p:nvSpPr>
        <p:spPr>
          <a:xfrm>
            <a:off x="5913848" y="2691509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Odio </a:t>
            </a:r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7C4AEE69-0D2F-4DCB-8C9E-23F8187E4EA3}"/>
              </a:ext>
            </a:extLst>
          </p:cNvPr>
          <p:cNvSpPr/>
          <p:nvPr/>
        </p:nvSpPr>
        <p:spPr>
          <a:xfrm>
            <a:off x="4892260" y="4343086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Comodidad  </a:t>
            </a:r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id="{17268411-FA1C-46E3-80D1-CE6DF0966329}"/>
              </a:ext>
            </a:extLst>
          </p:cNvPr>
          <p:cNvSpPr/>
          <p:nvPr/>
        </p:nvSpPr>
        <p:spPr>
          <a:xfrm>
            <a:off x="5326965" y="-462405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Prejuicios  </a:t>
            </a:r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B783D3A8-F84A-4A54-89CE-AB3B272BE747}"/>
              </a:ext>
            </a:extLst>
          </p:cNvPr>
          <p:cNvSpPr/>
          <p:nvPr/>
        </p:nvSpPr>
        <p:spPr>
          <a:xfrm>
            <a:off x="-285022" y="2674471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Mentira  </a:t>
            </a:r>
          </a:p>
        </p:txBody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id="{2FCF33B7-E21D-40AD-B1E1-5A27E1C690B1}"/>
              </a:ext>
            </a:extLst>
          </p:cNvPr>
          <p:cNvSpPr/>
          <p:nvPr/>
        </p:nvSpPr>
        <p:spPr>
          <a:xfrm>
            <a:off x="-197826" y="-303102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Gregarismo  </a:t>
            </a:r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id="{C8182EBC-B4AA-42F8-BAA9-C44CAC1B0F00}"/>
              </a:ext>
            </a:extLst>
          </p:cNvPr>
          <p:cNvSpPr/>
          <p:nvPr/>
        </p:nvSpPr>
        <p:spPr>
          <a:xfrm>
            <a:off x="9774706" y="4502820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Dañar  </a:t>
            </a:r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461EA26A-84DA-42F5-9284-71CFD4AFE822}"/>
              </a:ext>
            </a:extLst>
          </p:cNvPr>
          <p:cNvSpPr/>
          <p:nvPr/>
        </p:nvSpPr>
        <p:spPr>
          <a:xfrm>
            <a:off x="3006754" y="5052534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Evitar  </a:t>
            </a:r>
          </a:p>
        </p:txBody>
      </p:sp>
      <p:sp>
        <p:nvSpPr>
          <p:cNvPr id="32" name="Elipse 31">
            <a:extLst>
              <a:ext uri="{FF2B5EF4-FFF2-40B4-BE49-F238E27FC236}">
                <a16:creationId xmlns:a16="http://schemas.microsoft.com/office/drawing/2014/main" id="{DD5BF37F-FA93-4B78-A1F4-C066C6BA6613}"/>
              </a:ext>
            </a:extLst>
          </p:cNvPr>
          <p:cNvSpPr/>
          <p:nvPr/>
        </p:nvSpPr>
        <p:spPr>
          <a:xfrm>
            <a:off x="-486737" y="4700038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7885779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EB3382FF-7EE2-4AF8-8390-F8959125852E}"/>
              </a:ext>
            </a:extLst>
          </p:cNvPr>
          <p:cNvSpPr/>
          <p:nvPr/>
        </p:nvSpPr>
        <p:spPr>
          <a:xfrm>
            <a:off x="1" y="0"/>
            <a:ext cx="12191999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¿Miércoles de ceniza?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59995FC1-1179-4856-BBE4-372B5324BCC4}"/>
              </a:ext>
            </a:extLst>
          </p:cNvPr>
          <p:cNvSpPr/>
          <p:nvPr/>
        </p:nvSpPr>
        <p:spPr>
          <a:xfrm>
            <a:off x="673493" y="1327125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¿Has visto cómo está el mundo?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F90E86F1-320D-4E06-BB30-999070AB47B7}"/>
              </a:ext>
            </a:extLst>
          </p:cNvPr>
          <p:cNvSpPr/>
          <p:nvPr/>
        </p:nvSpPr>
        <p:spPr>
          <a:xfrm>
            <a:off x="673493" y="2800350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Abre los ojos y mira alrededor. 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7DA16956-820F-492B-8E5A-E8FAB919439C}"/>
              </a:ext>
            </a:extLst>
          </p:cNvPr>
          <p:cNvSpPr/>
          <p:nvPr/>
        </p:nvSpPr>
        <p:spPr>
          <a:xfrm>
            <a:off x="8118085" y="2562774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Ya, pero qué tiene que ver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65D239B9-87C1-467D-8597-FCF894D6E842}"/>
              </a:ext>
            </a:extLst>
          </p:cNvPr>
          <p:cNvSpPr/>
          <p:nvPr/>
        </p:nvSpPr>
        <p:spPr>
          <a:xfrm>
            <a:off x="8118085" y="3869202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todo esto conmigo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EBFF4063-99D0-4BCF-A11F-EE06E2F6301C}"/>
              </a:ext>
            </a:extLst>
          </p:cNvPr>
          <p:cNvSpPr/>
          <p:nvPr/>
        </p:nvSpPr>
        <p:spPr>
          <a:xfrm>
            <a:off x="8118085" y="5175630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si a mí me va bien y soy… 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318805F1-70AF-4E20-9FB8-C7CF9014F6C3}"/>
              </a:ext>
            </a:extLst>
          </p:cNvPr>
          <p:cNvSpPr/>
          <p:nvPr/>
        </p:nvSpPr>
        <p:spPr>
          <a:xfrm>
            <a:off x="1561514" y="-98474"/>
            <a:ext cx="6865034" cy="695647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500" dirty="0">
                <a:solidFill>
                  <a:srgbClr val="002060"/>
                </a:solidFill>
                <a:latin typeface="Arial Narrow" panose="020B0606020202030204" pitchFamily="34" charset="0"/>
              </a:rPr>
              <a:t>Piénsalo</a:t>
            </a: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F997D2D2-B798-4780-B670-DCBFE9D47373}"/>
              </a:ext>
            </a:extLst>
          </p:cNvPr>
          <p:cNvSpPr/>
          <p:nvPr/>
        </p:nvSpPr>
        <p:spPr>
          <a:xfrm>
            <a:off x="295421" y="684736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Guerras</a:t>
            </a:r>
          </a:p>
          <a:p>
            <a:pPr algn="ctr"/>
            <a:r>
              <a:rPr lang="es-ES" sz="2800" dirty="0">
                <a:latin typeface="Arial Narrow" panose="020B0606020202030204" pitchFamily="34" charset="0"/>
              </a:rPr>
              <a:t>Conflictos</a:t>
            </a: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9C69E772-340F-4FEC-885F-04C630B2DF1D}"/>
              </a:ext>
            </a:extLst>
          </p:cNvPr>
          <p:cNvSpPr/>
          <p:nvPr/>
        </p:nvSpPr>
        <p:spPr>
          <a:xfrm>
            <a:off x="4451989" y="2157961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Indiferencia </a:t>
            </a: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D45ABA62-E724-4CA5-8851-C4D6D2249590}"/>
              </a:ext>
            </a:extLst>
          </p:cNvPr>
          <p:cNvSpPr/>
          <p:nvPr/>
        </p:nvSpPr>
        <p:spPr>
          <a:xfrm>
            <a:off x="9265920" y="649347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Envidias </a:t>
            </a: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DBDB33B9-118D-4CC6-9B16-8CBE82A472FE}"/>
              </a:ext>
            </a:extLst>
          </p:cNvPr>
          <p:cNvSpPr/>
          <p:nvPr/>
        </p:nvSpPr>
        <p:spPr>
          <a:xfrm>
            <a:off x="8887850" y="3854509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Miedos </a:t>
            </a: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D23D186F-CE60-4812-BFAF-4F132423B553}"/>
              </a:ext>
            </a:extLst>
          </p:cNvPr>
          <p:cNvSpPr/>
          <p:nvPr/>
        </p:nvSpPr>
        <p:spPr>
          <a:xfrm>
            <a:off x="7678614" y="2127082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Miedos </a:t>
            </a: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4581CE58-7040-4CDB-8A8D-173E3E77BE3F}"/>
              </a:ext>
            </a:extLst>
          </p:cNvPr>
          <p:cNvSpPr/>
          <p:nvPr/>
        </p:nvSpPr>
        <p:spPr>
          <a:xfrm>
            <a:off x="1236783" y="2472286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Heridas  </a:t>
            </a: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67806263-3355-4E6B-8312-E16EC6694588}"/>
              </a:ext>
            </a:extLst>
          </p:cNvPr>
          <p:cNvSpPr/>
          <p:nvPr/>
        </p:nvSpPr>
        <p:spPr>
          <a:xfrm>
            <a:off x="5989317" y="682979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Pereza  </a:t>
            </a: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1EF9F5C7-D9F9-4155-AA89-B27A974FF708}"/>
              </a:ext>
            </a:extLst>
          </p:cNvPr>
          <p:cNvSpPr/>
          <p:nvPr/>
        </p:nvSpPr>
        <p:spPr>
          <a:xfrm>
            <a:off x="2971799" y="3945510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Descontrol  </a:t>
            </a: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A5E5F81E-C961-40D8-90E1-AC7283515003}"/>
              </a:ext>
            </a:extLst>
          </p:cNvPr>
          <p:cNvSpPr/>
          <p:nvPr/>
        </p:nvSpPr>
        <p:spPr>
          <a:xfrm>
            <a:off x="7867649" y="373934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Egoísmo  </a:t>
            </a:r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292F2844-FF65-48B2-84B0-E1EA51EB75F6}"/>
              </a:ext>
            </a:extLst>
          </p:cNvPr>
          <p:cNvSpPr/>
          <p:nvPr/>
        </p:nvSpPr>
        <p:spPr>
          <a:xfrm>
            <a:off x="2926080" y="1679604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Rechazos</a:t>
            </a:r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0DCC787F-5032-4736-866F-5550C1C5C93C}"/>
              </a:ext>
            </a:extLst>
          </p:cNvPr>
          <p:cNvSpPr/>
          <p:nvPr/>
        </p:nvSpPr>
        <p:spPr>
          <a:xfrm>
            <a:off x="2039224" y="251386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Injusticias</a:t>
            </a:r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D2E052FD-A462-4BFD-893A-965EDE7A3835}"/>
              </a:ext>
            </a:extLst>
          </p:cNvPr>
          <p:cNvSpPr/>
          <p:nvPr/>
        </p:nvSpPr>
        <p:spPr>
          <a:xfrm>
            <a:off x="6682745" y="4025780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Desigualdad</a:t>
            </a:r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7E0639F1-802E-40B7-8C59-652DB17F39F1}"/>
              </a:ext>
            </a:extLst>
          </p:cNvPr>
          <p:cNvSpPr/>
          <p:nvPr/>
        </p:nvSpPr>
        <p:spPr>
          <a:xfrm>
            <a:off x="4487593" y="324542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Discrimina</a:t>
            </a: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1DD11BA6-C47C-470B-869E-0914DE615B7D}"/>
              </a:ext>
            </a:extLst>
          </p:cNvPr>
          <p:cNvSpPr/>
          <p:nvPr/>
        </p:nvSpPr>
        <p:spPr>
          <a:xfrm>
            <a:off x="769613" y="4389520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Sorderas </a:t>
            </a:r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9C12C170-BCBE-4E57-B582-FE1123A15A3E}"/>
              </a:ext>
            </a:extLst>
          </p:cNvPr>
          <p:cNvSpPr/>
          <p:nvPr/>
        </p:nvSpPr>
        <p:spPr>
          <a:xfrm>
            <a:off x="10062801" y="2472286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Rencor</a:t>
            </a:r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76D0F6BC-D57D-42F5-950C-0CE562768FFB}"/>
              </a:ext>
            </a:extLst>
          </p:cNvPr>
          <p:cNvSpPr/>
          <p:nvPr/>
        </p:nvSpPr>
        <p:spPr>
          <a:xfrm>
            <a:off x="5913848" y="2691509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Odio </a:t>
            </a:r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7C4AEE69-0D2F-4DCB-8C9E-23F8187E4EA3}"/>
              </a:ext>
            </a:extLst>
          </p:cNvPr>
          <p:cNvSpPr/>
          <p:nvPr/>
        </p:nvSpPr>
        <p:spPr>
          <a:xfrm>
            <a:off x="4892260" y="4343086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Comodidad  </a:t>
            </a:r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id="{17268411-FA1C-46E3-80D1-CE6DF0966329}"/>
              </a:ext>
            </a:extLst>
          </p:cNvPr>
          <p:cNvSpPr/>
          <p:nvPr/>
        </p:nvSpPr>
        <p:spPr>
          <a:xfrm>
            <a:off x="5326965" y="-462405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Prejuicios  </a:t>
            </a:r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B783D3A8-F84A-4A54-89CE-AB3B272BE747}"/>
              </a:ext>
            </a:extLst>
          </p:cNvPr>
          <p:cNvSpPr/>
          <p:nvPr/>
        </p:nvSpPr>
        <p:spPr>
          <a:xfrm>
            <a:off x="-285022" y="2674471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Mentira  </a:t>
            </a:r>
          </a:p>
        </p:txBody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id="{2FCF33B7-E21D-40AD-B1E1-5A27E1C690B1}"/>
              </a:ext>
            </a:extLst>
          </p:cNvPr>
          <p:cNvSpPr/>
          <p:nvPr/>
        </p:nvSpPr>
        <p:spPr>
          <a:xfrm>
            <a:off x="-197826" y="-303102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Gregarismo  </a:t>
            </a:r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id="{C8182EBC-B4AA-42F8-BAA9-C44CAC1B0F00}"/>
              </a:ext>
            </a:extLst>
          </p:cNvPr>
          <p:cNvSpPr/>
          <p:nvPr/>
        </p:nvSpPr>
        <p:spPr>
          <a:xfrm>
            <a:off x="9774706" y="4502820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Dañar  </a:t>
            </a:r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461EA26A-84DA-42F5-9284-71CFD4AFE822}"/>
              </a:ext>
            </a:extLst>
          </p:cNvPr>
          <p:cNvSpPr/>
          <p:nvPr/>
        </p:nvSpPr>
        <p:spPr>
          <a:xfrm>
            <a:off x="3006754" y="5052534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Evitar  </a:t>
            </a:r>
          </a:p>
        </p:txBody>
      </p:sp>
      <p:sp>
        <p:nvSpPr>
          <p:cNvPr id="32" name="Elipse 31">
            <a:extLst>
              <a:ext uri="{FF2B5EF4-FFF2-40B4-BE49-F238E27FC236}">
                <a16:creationId xmlns:a16="http://schemas.microsoft.com/office/drawing/2014/main" id="{DD5BF37F-FA93-4B78-A1F4-C066C6BA6613}"/>
              </a:ext>
            </a:extLst>
          </p:cNvPr>
          <p:cNvSpPr/>
          <p:nvPr/>
        </p:nvSpPr>
        <p:spPr>
          <a:xfrm>
            <a:off x="-486737" y="4700038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…</a:t>
            </a:r>
          </a:p>
        </p:txBody>
      </p:sp>
      <p:sp>
        <p:nvSpPr>
          <p:cNvPr id="33" name="Elipse 32">
            <a:extLst>
              <a:ext uri="{FF2B5EF4-FFF2-40B4-BE49-F238E27FC236}">
                <a16:creationId xmlns:a16="http://schemas.microsoft.com/office/drawing/2014/main" id="{1B2C4D6D-87C3-4435-8746-C6568428BE74}"/>
              </a:ext>
            </a:extLst>
          </p:cNvPr>
          <p:cNvSpPr/>
          <p:nvPr/>
        </p:nvSpPr>
        <p:spPr>
          <a:xfrm>
            <a:off x="7799354" y="4960068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0659181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EB3382FF-7EE2-4AF8-8390-F8959125852E}"/>
              </a:ext>
            </a:extLst>
          </p:cNvPr>
          <p:cNvSpPr/>
          <p:nvPr/>
        </p:nvSpPr>
        <p:spPr>
          <a:xfrm>
            <a:off x="1" y="0"/>
            <a:ext cx="12191999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¿Miércoles de ceniza?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59995FC1-1179-4856-BBE4-372B5324BCC4}"/>
              </a:ext>
            </a:extLst>
          </p:cNvPr>
          <p:cNvSpPr/>
          <p:nvPr/>
        </p:nvSpPr>
        <p:spPr>
          <a:xfrm>
            <a:off x="673493" y="1327125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¿Has visto cómo está el mundo?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F90E86F1-320D-4E06-BB30-999070AB47B7}"/>
              </a:ext>
            </a:extLst>
          </p:cNvPr>
          <p:cNvSpPr/>
          <p:nvPr/>
        </p:nvSpPr>
        <p:spPr>
          <a:xfrm>
            <a:off x="673493" y="2800350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Abre los ojos y mira alrededor. 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7DA16956-820F-492B-8E5A-E8FAB919439C}"/>
              </a:ext>
            </a:extLst>
          </p:cNvPr>
          <p:cNvSpPr/>
          <p:nvPr/>
        </p:nvSpPr>
        <p:spPr>
          <a:xfrm>
            <a:off x="8118085" y="2562774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Ya, pero qué tiene que ver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65D239B9-87C1-467D-8597-FCF894D6E842}"/>
              </a:ext>
            </a:extLst>
          </p:cNvPr>
          <p:cNvSpPr/>
          <p:nvPr/>
        </p:nvSpPr>
        <p:spPr>
          <a:xfrm>
            <a:off x="8118085" y="3869202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todo esto conmigo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EBFF4063-99D0-4BCF-A11F-EE06E2F6301C}"/>
              </a:ext>
            </a:extLst>
          </p:cNvPr>
          <p:cNvSpPr/>
          <p:nvPr/>
        </p:nvSpPr>
        <p:spPr>
          <a:xfrm>
            <a:off x="8118085" y="5175630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si a mí me va bien y soy… 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318805F1-70AF-4E20-9FB8-C7CF9014F6C3}"/>
              </a:ext>
            </a:extLst>
          </p:cNvPr>
          <p:cNvSpPr/>
          <p:nvPr/>
        </p:nvSpPr>
        <p:spPr>
          <a:xfrm>
            <a:off x="1561514" y="-98474"/>
            <a:ext cx="6865034" cy="695647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500" dirty="0">
                <a:solidFill>
                  <a:srgbClr val="002060"/>
                </a:solidFill>
                <a:latin typeface="Arial Narrow" panose="020B0606020202030204" pitchFamily="34" charset="0"/>
              </a:rPr>
              <a:t>Piénsalo</a:t>
            </a: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F997D2D2-B798-4780-B670-DCBFE9D47373}"/>
              </a:ext>
            </a:extLst>
          </p:cNvPr>
          <p:cNvSpPr/>
          <p:nvPr/>
        </p:nvSpPr>
        <p:spPr>
          <a:xfrm>
            <a:off x="295421" y="684736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Guerras</a:t>
            </a:r>
          </a:p>
          <a:p>
            <a:pPr algn="ctr"/>
            <a:r>
              <a:rPr lang="es-ES" sz="2800" dirty="0">
                <a:latin typeface="Arial Narrow" panose="020B0606020202030204" pitchFamily="34" charset="0"/>
              </a:rPr>
              <a:t>Conflictos</a:t>
            </a: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9C69E772-340F-4FEC-885F-04C630B2DF1D}"/>
              </a:ext>
            </a:extLst>
          </p:cNvPr>
          <p:cNvSpPr/>
          <p:nvPr/>
        </p:nvSpPr>
        <p:spPr>
          <a:xfrm>
            <a:off x="4451989" y="2157961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Indiferencia </a:t>
            </a: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D45ABA62-E724-4CA5-8851-C4D6D2249590}"/>
              </a:ext>
            </a:extLst>
          </p:cNvPr>
          <p:cNvSpPr/>
          <p:nvPr/>
        </p:nvSpPr>
        <p:spPr>
          <a:xfrm>
            <a:off x="9265920" y="649347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Envidias </a:t>
            </a: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DBDB33B9-118D-4CC6-9B16-8CBE82A472FE}"/>
              </a:ext>
            </a:extLst>
          </p:cNvPr>
          <p:cNvSpPr/>
          <p:nvPr/>
        </p:nvSpPr>
        <p:spPr>
          <a:xfrm>
            <a:off x="8887850" y="3854509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Miedos </a:t>
            </a: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D23D186F-CE60-4812-BFAF-4F132423B553}"/>
              </a:ext>
            </a:extLst>
          </p:cNvPr>
          <p:cNvSpPr/>
          <p:nvPr/>
        </p:nvSpPr>
        <p:spPr>
          <a:xfrm>
            <a:off x="7678614" y="2127082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Miedos </a:t>
            </a: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4581CE58-7040-4CDB-8A8D-173E3E77BE3F}"/>
              </a:ext>
            </a:extLst>
          </p:cNvPr>
          <p:cNvSpPr/>
          <p:nvPr/>
        </p:nvSpPr>
        <p:spPr>
          <a:xfrm>
            <a:off x="1236783" y="2472286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Heridas  </a:t>
            </a: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67806263-3355-4E6B-8312-E16EC6694588}"/>
              </a:ext>
            </a:extLst>
          </p:cNvPr>
          <p:cNvSpPr/>
          <p:nvPr/>
        </p:nvSpPr>
        <p:spPr>
          <a:xfrm>
            <a:off x="5989317" y="682979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Pereza  </a:t>
            </a: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1EF9F5C7-D9F9-4155-AA89-B27A974FF708}"/>
              </a:ext>
            </a:extLst>
          </p:cNvPr>
          <p:cNvSpPr/>
          <p:nvPr/>
        </p:nvSpPr>
        <p:spPr>
          <a:xfrm>
            <a:off x="2971799" y="3945510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Descontrol  </a:t>
            </a: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A5E5F81E-C961-40D8-90E1-AC7283515003}"/>
              </a:ext>
            </a:extLst>
          </p:cNvPr>
          <p:cNvSpPr/>
          <p:nvPr/>
        </p:nvSpPr>
        <p:spPr>
          <a:xfrm>
            <a:off x="7867649" y="373934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Egoísmo  </a:t>
            </a:r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292F2844-FF65-48B2-84B0-E1EA51EB75F6}"/>
              </a:ext>
            </a:extLst>
          </p:cNvPr>
          <p:cNvSpPr/>
          <p:nvPr/>
        </p:nvSpPr>
        <p:spPr>
          <a:xfrm>
            <a:off x="2926080" y="1679604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Rechazos</a:t>
            </a:r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0DCC787F-5032-4736-866F-5550C1C5C93C}"/>
              </a:ext>
            </a:extLst>
          </p:cNvPr>
          <p:cNvSpPr/>
          <p:nvPr/>
        </p:nvSpPr>
        <p:spPr>
          <a:xfrm>
            <a:off x="2039224" y="251386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Injusticias</a:t>
            </a:r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D2E052FD-A462-4BFD-893A-965EDE7A3835}"/>
              </a:ext>
            </a:extLst>
          </p:cNvPr>
          <p:cNvSpPr/>
          <p:nvPr/>
        </p:nvSpPr>
        <p:spPr>
          <a:xfrm>
            <a:off x="6682745" y="4025780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Desigualdad</a:t>
            </a:r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7E0639F1-802E-40B7-8C59-652DB17F39F1}"/>
              </a:ext>
            </a:extLst>
          </p:cNvPr>
          <p:cNvSpPr/>
          <p:nvPr/>
        </p:nvSpPr>
        <p:spPr>
          <a:xfrm>
            <a:off x="4487593" y="324542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Discrimina</a:t>
            </a: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1DD11BA6-C47C-470B-869E-0914DE615B7D}"/>
              </a:ext>
            </a:extLst>
          </p:cNvPr>
          <p:cNvSpPr/>
          <p:nvPr/>
        </p:nvSpPr>
        <p:spPr>
          <a:xfrm>
            <a:off x="769613" y="4389520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Sorderas </a:t>
            </a:r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9C12C170-BCBE-4E57-B582-FE1123A15A3E}"/>
              </a:ext>
            </a:extLst>
          </p:cNvPr>
          <p:cNvSpPr/>
          <p:nvPr/>
        </p:nvSpPr>
        <p:spPr>
          <a:xfrm>
            <a:off x="10062801" y="2472286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Rencor</a:t>
            </a:r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76D0F6BC-D57D-42F5-950C-0CE562768FFB}"/>
              </a:ext>
            </a:extLst>
          </p:cNvPr>
          <p:cNvSpPr/>
          <p:nvPr/>
        </p:nvSpPr>
        <p:spPr>
          <a:xfrm>
            <a:off x="5913848" y="2691509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Odio </a:t>
            </a:r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7C4AEE69-0D2F-4DCB-8C9E-23F8187E4EA3}"/>
              </a:ext>
            </a:extLst>
          </p:cNvPr>
          <p:cNvSpPr/>
          <p:nvPr/>
        </p:nvSpPr>
        <p:spPr>
          <a:xfrm>
            <a:off x="4892260" y="4343086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Comodidad  </a:t>
            </a:r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id="{17268411-FA1C-46E3-80D1-CE6DF0966329}"/>
              </a:ext>
            </a:extLst>
          </p:cNvPr>
          <p:cNvSpPr/>
          <p:nvPr/>
        </p:nvSpPr>
        <p:spPr>
          <a:xfrm>
            <a:off x="5326965" y="-462405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Prejuicios  </a:t>
            </a:r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B783D3A8-F84A-4A54-89CE-AB3B272BE747}"/>
              </a:ext>
            </a:extLst>
          </p:cNvPr>
          <p:cNvSpPr/>
          <p:nvPr/>
        </p:nvSpPr>
        <p:spPr>
          <a:xfrm>
            <a:off x="-285022" y="2674471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Mentira  </a:t>
            </a:r>
          </a:p>
        </p:txBody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id="{2FCF33B7-E21D-40AD-B1E1-5A27E1C690B1}"/>
              </a:ext>
            </a:extLst>
          </p:cNvPr>
          <p:cNvSpPr/>
          <p:nvPr/>
        </p:nvSpPr>
        <p:spPr>
          <a:xfrm>
            <a:off x="-197826" y="-303102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Gregarismo  </a:t>
            </a:r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id="{C8182EBC-B4AA-42F8-BAA9-C44CAC1B0F00}"/>
              </a:ext>
            </a:extLst>
          </p:cNvPr>
          <p:cNvSpPr/>
          <p:nvPr/>
        </p:nvSpPr>
        <p:spPr>
          <a:xfrm>
            <a:off x="9774706" y="4502820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Dañar  </a:t>
            </a:r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461EA26A-84DA-42F5-9284-71CFD4AFE822}"/>
              </a:ext>
            </a:extLst>
          </p:cNvPr>
          <p:cNvSpPr/>
          <p:nvPr/>
        </p:nvSpPr>
        <p:spPr>
          <a:xfrm>
            <a:off x="3006754" y="5052534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Evitar  </a:t>
            </a:r>
          </a:p>
        </p:txBody>
      </p:sp>
      <p:sp>
        <p:nvSpPr>
          <p:cNvPr id="32" name="Elipse 31">
            <a:extLst>
              <a:ext uri="{FF2B5EF4-FFF2-40B4-BE49-F238E27FC236}">
                <a16:creationId xmlns:a16="http://schemas.microsoft.com/office/drawing/2014/main" id="{DD5BF37F-FA93-4B78-A1F4-C066C6BA6613}"/>
              </a:ext>
            </a:extLst>
          </p:cNvPr>
          <p:cNvSpPr/>
          <p:nvPr/>
        </p:nvSpPr>
        <p:spPr>
          <a:xfrm>
            <a:off x="-486737" y="4700038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…</a:t>
            </a:r>
          </a:p>
        </p:txBody>
      </p:sp>
      <p:sp>
        <p:nvSpPr>
          <p:cNvPr id="33" name="Elipse 32">
            <a:extLst>
              <a:ext uri="{FF2B5EF4-FFF2-40B4-BE49-F238E27FC236}">
                <a16:creationId xmlns:a16="http://schemas.microsoft.com/office/drawing/2014/main" id="{1B2C4D6D-87C3-4435-8746-C6568428BE74}"/>
              </a:ext>
            </a:extLst>
          </p:cNvPr>
          <p:cNvSpPr/>
          <p:nvPr/>
        </p:nvSpPr>
        <p:spPr>
          <a:xfrm>
            <a:off x="7799354" y="4960068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…</a:t>
            </a:r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C342B4E8-1B11-4ED2-A49C-BCD7221D3081}"/>
              </a:ext>
            </a:extLst>
          </p:cNvPr>
          <p:cNvSpPr/>
          <p:nvPr/>
        </p:nvSpPr>
        <p:spPr>
          <a:xfrm>
            <a:off x="3038769" y="-688145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0432896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EB3382FF-7EE2-4AF8-8390-F8959125852E}"/>
              </a:ext>
            </a:extLst>
          </p:cNvPr>
          <p:cNvSpPr/>
          <p:nvPr/>
        </p:nvSpPr>
        <p:spPr>
          <a:xfrm>
            <a:off x="1" y="0"/>
            <a:ext cx="12191999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¿Miércoles de ceniza?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59995FC1-1179-4856-BBE4-372B5324BCC4}"/>
              </a:ext>
            </a:extLst>
          </p:cNvPr>
          <p:cNvSpPr/>
          <p:nvPr/>
        </p:nvSpPr>
        <p:spPr>
          <a:xfrm>
            <a:off x="673493" y="1327125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¿Has visto cómo está el mundo?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F90E86F1-320D-4E06-BB30-999070AB47B7}"/>
              </a:ext>
            </a:extLst>
          </p:cNvPr>
          <p:cNvSpPr/>
          <p:nvPr/>
        </p:nvSpPr>
        <p:spPr>
          <a:xfrm>
            <a:off x="673493" y="2800350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Abre los ojos y mira alrededor. 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7DA16956-820F-492B-8E5A-E8FAB919439C}"/>
              </a:ext>
            </a:extLst>
          </p:cNvPr>
          <p:cNvSpPr/>
          <p:nvPr/>
        </p:nvSpPr>
        <p:spPr>
          <a:xfrm>
            <a:off x="8118085" y="2562774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Ya, pero qué tiene que ver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65D239B9-87C1-467D-8597-FCF894D6E842}"/>
              </a:ext>
            </a:extLst>
          </p:cNvPr>
          <p:cNvSpPr/>
          <p:nvPr/>
        </p:nvSpPr>
        <p:spPr>
          <a:xfrm>
            <a:off x="8118085" y="3869202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todo esto conmigo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EBFF4063-99D0-4BCF-A11F-EE06E2F6301C}"/>
              </a:ext>
            </a:extLst>
          </p:cNvPr>
          <p:cNvSpPr/>
          <p:nvPr/>
        </p:nvSpPr>
        <p:spPr>
          <a:xfrm>
            <a:off x="8118085" y="5175630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si a mí me va bien y soy… 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318805F1-70AF-4E20-9FB8-C7CF9014F6C3}"/>
              </a:ext>
            </a:extLst>
          </p:cNvPr>
          <p:cNvSpPr/>
          <p:nvPr/>
        </p:nvSpPr>
        <p:spPr>
          <a:xfrm>
            <a:off x="1561514" y="-98474"/>
            <a:ext cx="6865034" cy="695647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500" dirty="0">
                <a:solidFill>
                  <a:srgbClr val="002060"/>
                </a:solidFill>
                <a:latin typeface="Arial Narrow" panose="020B0606020202030204" pitchFamily="34" charset="0"/>
              </a:rPr>
              <a:t>Piénsalo</a:t>
            </a: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F997D2D2-B798-4780-B670-DCBFE9D47373}"/>
              </a:ext>
            </a:extLst>
          </p:cNvPr>
          <p:cNvSpPr/>
          <p:nvPr/>
        </p:nvSpPr>
        <p:spPr>
          <a:xfrm>
            <a:off x="295421" y="684736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Guerras</a:t>
            </a:r>
          </a:p>
          <a:p>
            <a:pPr algn="ctr"/>
            <a:r>
              <a:rPr lang="es-ES" sz="2800" dirty="0">
                <a:latin typeface="Arial Narrow" panose="020B0606020202030204" pitchFamily="34" charset="0"/>
              </a:rPr>
              <a:t>Conflictos</a:t>
            </a: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9C69E772-340F-4FEC-885F-04C630B2DF1D}"/>
              </a:ext>
            </a:extLst>
          </p:cNvPr>
          <p:cNvSpPr/>
          <p:nvPr/>
        </p:nvSpPr>
        <p:spPr>
          <a:xfrm>
            <a:off x="4451989" y="2157961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Indiferencia </a:t>
            </a: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D45ABA62-E724-4CA5-8851-C4D6D2249590}"/>
              </a:ext>
            </a:extLst>
          </p:cNvPr>
          <p:cNvSpPr/>
          <p:nvPr/>
        </p:nvSpPr>
        <p:spPr>
          <a:xfrm>
            <a:off x="9265920" y="649347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Envidias </a:t>
            </a: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DBDB33B9-118D-4CC6-9B16-8CBE82A472FE}"/>
              </a:ext>
            </a:extLst>
          </p:cNvPr>
          <p:cNvSpPr/>
          <p:nvPr/>
        </p:nvSpPr>
        <p:spPr>
          <a:xfrm>
            <a:off x="8887850" y="3854509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Miedos </a:t>
            </a: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D23D186F-CE60-4812-BFAF-4F132423B553}"/>
              </a:ext>
            </a:extLst>
          </p:cNvPr>
          <p:cNvSpPr/>
          <p:nvPr/>
        </p:nvSpPr>
        <p:spPr>
          <a:xfrm>
            <a:off x="7678614" y="2127082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Miedos </a:t>
            </a: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4581CE58-7040-4CDB-8A8D-173E3E77BE3F}"/>
              </a:ext>
            </a:extLst>
          </p:cNvPr>
          <p:cNvSpPr/>
          <p:nvPr/>
        </p:nvSpPr>
        <p:spPr>
          <a:xfrm>
            <a:off x="1236783" y="2472286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Heridas  </a:t>
            </a: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67806263-3355-4E6B-8312-E16EC6694588}"/>
              </a:ext>
            </a:extLst>
          </p:cNvPr>
          <p:cNvSpPr/>
          <p:nvPr/>
        </p:nvSpPr>
        <p:spPr>
          <a:xfrm>
            <a:off x="5989317" y="682979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Pereza  </a:t>
            </a: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1EF9F5C7-D9F9-4155-AA89-B27A974FF708}"/>
              </a:ext>
            </a:extLst>
          </p:cNvPr>
          <p:cNvSpPr/>
          <p:nvPr/>
        </p:nvSpPr>
        <p:spPr>
          <a:xfrm>
            <a:off x="2971799" y="3945510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Descontrol  </a:t>
            </a: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A5E5F81E-C961-40D8-90E1-AC7283515003}"/>
              </a:ext>
            </a:extLst>
          </p:cNvPr>
          <p:cNvSpPr/>
          <p:nvPr/>
        </p:nvSpPr>
        <p:spPr>
          <a:xfrm>
            <a:off x="7867649" y="373934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Egoísmo  </a:t>
            </a:r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292F2844-FF65-48B2-84B0-E1EA51EB75F6}"/>
              </a:ext>
            </a:extLst>
          </p:cNvPr>
          <p:cNvSpPr/>
          <p:nvPr/>
        </p:nvSpPr>
        <p:spPr>
          <a:xfrm>
            <a:off x="2926080" y="1679604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Rechazos</a:t>
            </a:r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0DCC787F-5032-4736-866F-5550C1C5C93C}"/>
              </a:ext>
            </a:extLst>
          </p:cNvPr>
          <p:cNvSpPr/>
          <p:nvPr/>
        </p:nvSpPr>
        <p:spPr>
          <a:xfrm>
            <a:off x="2039224" y="251386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Injusticias</a:t>
            </a:r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D2E052FD-A462-4BFD-893A-965EDE7A3835}"/>
              </a:ext>
            </a:extLst>
          </p:cNvPr>
          <p:cNvSpPr/>
          <p:nvPr/>
        </p:nvSpPr>
        <p:spPr>
          <a:xfrm>
            <a:off x="6682745" y="4025780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Desigualdad</a:t>
            </a:r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7E0639F1-802E-40B7-8C59-652DB17F39F1}"/>
              </a:ext>
            </a:extLst>
          </p:cNvPr>
          <p:cNvSpPr/>
          <p:nvPr/>
        </p:nvSpPr>
        <p:spPr>
          <a:xfrm>
            <a:off x="4487593" y="324542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Discrimina</a:t>
            </a: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1DD11BA6-C47C-470B-869E-0914DE615B7D}"/>
              </a:ext>
            </a:extLst>
          </p:cNvPr>
          <p:cNvSpPr/>
          <p:nvPr/>
        </p:nvSpPr>
        <p:spPr>
          <a:xfrm>
            <a:off x="769613" y="4389520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Sorderas </a:t>
            </a:r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9C12C170-BCBE-4E57-B582-FE1123A15A3E}"/>
              </a:ext>
            </a:extLst>
          </p:cNvPr>
          <p:cNvSpPr/>
          <p:nvPr/>
        </p:nvSpPr>
        <p:spPr>
          <a:xfrm>
            <a:off x="10062801" y="2472286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Rencor</a:t>
            </a:r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76D0F6BC-D57D-42F5-950C-0CE562768FFB}"/>
              </a:ext>
            </a:extLst>
          </p:cNvPr>
          <p:cNvSpPr/>
          <p:nvPr/>
        </p:nvSpPr>
        <p:spPr>
          <a:xfrm>
            <a:off x="5913848" y="2691509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Odio </a:t>
            </a:r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7C4AEE69-0D2F-4DCB-8C9E-23F8187E4EA3}"/>
              </a:ext>
            </a:extLst>
          </p:cNvPr>
          <p:cNvSpPr/>
          <p:nvPr/>
        </p:nvSpPr>
        <p:spPr>
          <a:xfrm>
            <a:off x="4892260" y="4343086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Comodidad  </a:t>
            </a:r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id="{17268411-FA1C-46E3-80D1-CE6DF0966329}"/>
              </a:ext>
            </a:extLst>
          </p:cNvPr>
          <p:cNvSpPr/>
          <p:nvPr/>
        </p:nvSpPr>
        <p:spPr>
          <a:xfrm>
            <a:off x="5326965" y="-462405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Prejuicios  </a:t>
            </a:r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B783D3A8-F84A-4A54-89CE-AB3B272BE747}"/>
              </a:ext>
            </a:extLst>
          </p:cNvPr>
          <p:cNvSpPr/>
          <p:nvPr/>
        </p:nvSpPr>
        <p:spPr>
          <a:xfrm>
            <a:off x="-285022" y="2674471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Mentira  </a:t>
            </a:r>
          </a:p>
        </p:txBody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id="{2FCF33B7-E21D-40AD-B1E1-5A27E1C690B1}"/>
              </a:ext>
            </a:extLst>
          </p:cNvPr>
          <p:cNvSpPr/>
          <p:nvPr/>
        </p:nvSpPr>
        <p:spPr>
          <a:xfrm>
            <a:off x="-197826" y="-303102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Gregarismo  </a:t>
            </a:r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id="{C8182EBC-B4AA-42F8-BAA9-C44CAC1B0F00}"/>
              </a:ext>
            </a:extLst>
          </p:cNvPr>
          <p:cNvSpPr/>
          <p:nvPr/>
        </p:nvSpPr>
        <p:spPr>
          <a:xfrm>
            <a:off x="9774706" y="4502820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Dañar  </a:t>
            </a:r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461EA26A-84DA-42F5-9284-71CFD4AFE822}"/>
              </a:ext>
            </a:extLst>
          </p:cNvPr>
          <p:cNvSpPr/>
          <p:nvPr/>
        </p:nvSpPr>
        <p:spPr>
          <a:xfrm>
            <a:off x="3006754" y="5052534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Evitar  </a:t>
            </a:r>
          </a:p>
        </p:txBody>
      </p:sp>
      <p:sp>
        <p:nvSpPr>
          <p:cNvPr id="32" name="Elipse 31">
            <a:extLst>
              <a:ext uri="{FF2B5EF4-FFF2-40B4-BE49-F238E27FC236}">
                <a16:creationId xmlns:a16="http://schemas.microsoft.com/office/drawing/2014/main" id="{DD5BF37F-FA93-4B78-A1F4-C066C6BA6613}"/>
              </a:ext>
            </a:extLst>
          </p:cNvPr>
          <p:cNvSpPr/>
          <p:nvPr/>
        </p:nvSpPr>
        <p:spPr>
          <a:xfrm>
            <a:off x="-486737" y="4700038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…</a:t>
            </a:r>
          </a:p>
        </p:txBody>
      </p:sp>
      <p:sp>
        <p:nvSpPr>
          <p:cNvPr id="33" name="Elipse 32">
            <a:extLst>
              <a:ext uri="{FF2B5EF4-FFF2-40B4-BE49-F238E27FC236}">
                <a16:creationId xmlns:a16="http://schemas.microsoft.com/office/drawing/2014/main" id="{1B2C4D6D-87C3-4435-8746-C6568428BE74}"/>
              </a:ext>
            </a:extLst>
          </p:cNvPr>
          <p:cNvSpPr/>
          <p:nvPr/>
        </p:nvSpPr>
        <p:spPr>
          <a:xfrm>
            <a:off x="7799354" y="4960068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…</a:t>
            </a:r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C342B4E8-1B11-4ED2-A49C-BCD7221D3081}"/>
              </a:ext>
            </a:extLst>
          </p:cNvPr>
          <p:cNvSpPr/>
          <p:nvPr/>
        </p:nvSpPr>
        <p:spPr>
          <a:xfrm>
            <a:off x="3038769" y="-688145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…</a:t>
            </a:r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EC7ED9C2-1F50-4455-899E-A413E657146C}"/>
              </a:ext>
            </a:extLst>
          </p:cNvPr>
          <p:cNvSpPr/>
          <p:nvPr/>
        </p:nvSpPr>
        <p:spPr>
          <a:xfrm>
            <a:off x="1585415" y="1819474"/>
            <a:ext cx="10758985" cy="5190916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s-ES" sz="66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¿Qué podemos hacer? </a:t>
            </a:r>
          </a:p>
          <a:p>
            <a:pPr lvl="1" algn="ctr"/>
            <a:r>
              <a:rPr lang="es-ES" sz="66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¿Nos damos una oportunidad? </a:t>
            </a:r>
            <a:r>
              <a:rPr lang="es-ES" sz="8000" b="1" dirty="0">
                <a:solidFill>
                  <a:srgbClr val="FFFF00"/>
                </a:solidFill>
                <a:latin typeface="Arial Narrow" panose="020B0606020202030204" pitchFamily="34" charset="0"/>
              </a:rPr>
              <a:t>¿Alguien nos puede dar </a:t>
            </a:r>
          </a:p>
          <a:p>
            <a:pPr lvl="1" algn="ctr"/>
            <a:r>
              <a:rPr lang="es-ES" sz="8000" b="1" dirty="0">
                <a:solidFill>
                  <a:srgbClr val="FFFF00"/>
                </a:solidFill>
                <a:latin typeface="Arial Narrow" panose="020B0606020202030204" pitchFamily="34" charset="0"/>
              </a:rPr>
              <a:t>una nueva oportunidad?</a:t>
            </a:r>
            <a:endParaRPr lang="es-ES" sz="3600" b="1" dirty="0">
              <a:solidFill>
                <a:srgbClr val="FFFF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93652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EB3382FF-7EE2-4AF8-8390-F8959125852E}"/>
              </a:ext>
            </a:extLst>
          </p:cNvPr>
          <p:cNvSpPr/>
          <p:nvPr/>
        </p:nvSpPr>
        <p:spPr>
          <a:xfrm>
            <a:off x="1" y="0"/>
            <a:ext cx="12191999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¿Miércoles de ceniza?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59995FC1-1179-4856-BBE4-372B5324BCC4}"/>
              </a:ext>
            </a:extLst>
          </p:cNvPr>
          <p:cNvSpPr/>
          <p:nvPr/>
        </p:nvSpPr>
        <p:spPr>
          <a:xfrm>
            <a:off x="673493" y="1327125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¿Has visto cómo está el mundo?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F90E86F1-320D-4E06-BB30-999070AB47B7}"/>
              </a:ext>
            </a:extLst>
          </p:cNvPr>
          <p:cNvSpPr/>
          <p:nvPr/>
        </p:nvSpPr>
        <p:spPr>
          <a:xfrm>
            <a:off x="673493" y="2800350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Abre los ojos y mira alrededor. 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7DA16956-820F-492B-8E5A-E8FAB919439C}"/>
              </a:ext>
            </a:extLst>
          </p:cNvPr>
          <p:cNvSpPr/>
          <p:nvPr/>
        </p:nvSpPr>
        <p:spPr>
          <a:xfrm>
            <a:off x="8118085" y="2562774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Ya, pero qué tiene que ver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65D239B9-87C1-467D-8597-FCF894D6E842}"/>
              </a:ext>
            </a:extLst>
          </p:cNvPr>
          <p:cNvSpPr/>
          <p:nvPr/>
        </p:nvSpPr>
        <p:spPr>
          <a:xfrm>
            <a:off x="8118085" y="3869202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todo esto conmigo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EBFF4063-99D0-4BCF-A11F-EE06E2F6301C}"/>
              </a:ext>
            </a:extLst>
          </p:cNvPr>
          <p:cNvSpPr/>
          <p:nvPr/>
        </p:nvSpPr>
        <p:spPr>
          <a:xfrm>
            <a:off x="8118085" y="5175630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si a mí me va bien y soy… 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318805F1-70AF-4E20-9FB8-C7CF9014F6C3}"/>
              </a:ext>
            </a:extLst>
          </p:cNvPr>
          <p:cNvSpPr/>
          <p:nvPr/>
        </p:nvSpPr>
        <p:spPr>
          <a:xfrm>
            <a:off x="1561514" y="-98474"/>
            <a:ext cx="6865034" cy="695647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500" dirty="0">
                <a:solidFill>
                  <a:srgbClr val="002060"/>
                </a:solidFill>
                <a:latin typeface="Arial Narrow" panose="020B0606020202030204" pitchFamily="34" charset="0"/>
              </a:rPr>
              <a:t>Piénsalo</a:t>
            </a: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F997D2D2-B798-4780-B670-DCBFE9D47373}"/>
              </a:ext>
            </a:extLst>
          </p:cNvPr>
          <p:cNvSpPr/>
          <p:nvPr/>
        </p:nvSpPr>
        <p:spPr>
          <a:xfrm>
            <a:off x="295421" y="684736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Guerras</a:t>
            </a:r>
          </a:p>
          <a:p>
            <a:pPr algn="ctr"/>
            <a:r>
              <a:rPr lang="es-ES" sz="2800" dirty="0">
                <a:latin typeface="Arial Narrow" panose="020B0606020202030204" pitchFamily="34" charset="0"/>
              </a:rPr>
              <a:t>Conflictos</a:t>
            </a: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9C69E772-340F-4FEC-885F-04C630B2DF1D}"/>
              </a:ext>
            </a:extLst>
          </p:cNvPr>
          <p:cNvSpPr/>
          <p:nvPr/>
        </p:nvSpPr>
        <p:spPr>
          <a:xfrm>
            <a:off x="4451989" y="2157961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Indiferencia </a:t>
            </a: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D45ABA62-E724-4CA5-8851-C4D6D2249590}"/>
              </a:ext>
            </a:extLst>
          </p:cNvPr>
          <p:cNvSpPr/>
          <p:nvPr/>
        </p:nvSpPr>
        <p:spPr>
          <a:xfrm>
            <a:off x="9265920" y="649347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Envidias </a:t>
            </a: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DBDB33B9-118D-4CC6-9B16-8CBE82A472FE}"/>
              </a:ext>
            </a:extLst>
          </p:cNvPr>
          <p:cNvSpPr/>
          <p:nvPr/>
        </p:nvSpPr>
        <p:spPr>
          <a:xfrm>
            <a:off x="8887850" y="3854509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Miedos </a:t>
            </a: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D23D186F-CE60-4812-BFAF-4F132423B553}"/>
              </a:ext>
            </a:extLst>
          </p:cNvPr>
          <p:cNvSpPr/>
          <p:nvPr/>
        </p:nvSpPr>
        <p:spPr>
          <a:xfrm>
            <a:off x="7678614" y="2127082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Miedos </a:t>
            </a: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4581CE58-7040-4CDB-8A8D-173E3E77BE3F}"/>
              </a:ext>
            </a:extLst>
          </p:cNvPr>
          <p:cNvSpPr/>
          <p:nvPr/>
        </p:nvSpPr>
        <p:spPr>
          <a:xfrm>
            <a:off x="1236783" y="2472286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Heridas  </a:t>
            </a: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67806263-3355-4E6B-8312-E16EC6694588}"/>
              </a:ext>
            </a:extLst>
          </p:cNvPr>
          <p:cNvSpPr/>
          <p:nvPr/>
        </p:nvSpPr>
        <p:spPr>
          <a:xfrm>
            <a:off x="5989317" y="682979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Pereza  </a:t>
            </a: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1EF9F5C7-D9F9-4155-AA89-B27A974FF708}"/>
              </a:ext>
            </a:extLst>
          </p:cNvPr>
          <p:cNvSpPr/>
          <p:nvPr/>
        </p:nvSpPr>
        <p:spPr>
          <a:xfrm>
            <a:off x="2971799" y="3945510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Descontrol  </a:t>
            </a: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A5E5F81E-C961-40D8-90E1-AC7283515003}"/>
              </a:ext>
            </a:extLst>
          </p:cNvPr>
          <p:cNvSpPr/>
          <p:nvPr/>
        </p:nvSpPr>
        <p:spPr>
          <a:xfrm>
            <a:off x="7867649" y="373934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Egoísmo  </a:t>
            </a:r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292F2844-FF65-48B2-84B0-E1EA51EB75F6}"/>
              </a:ext>
            </a:extLst>
          </p:cNvPr>
          <p:cNvSpPr/>
          <p:nvPr/>
        </p:nvSpPr>
        <p:spPr>
          <a:xfrm>
            <a:off x="2926080" y="1679604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Rechazos</a:t>
            </a:r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0DCC787F-5032-4736-866F-5550C1C5C93C}"/>
              </a:ext>
            </a:extLst>
          </p:cNvPr>
          <p:cNvSpPr/>
          <p:nvPr/>
        </p:nvSpPr>
        <p:spPr>
          <a:xfrm>
            <a:off x="2039224" y="251386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Injusticias</a:t>
            </a:r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D2E052FD-A462-4BFD-893A-965EDE7A3835}"/>
              </a:ext>
            </a:extLst>
          </p:cNvPr>
          <p:cNvSpPr/>
          <p:nvPr/>
        </p:nvSpPr>
        <p:spPr>
          <a:xfrm>
            <a:off x="6682745" y="4025780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Desigualdad</a:t>
            </a:r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7E0639F1-802E-40B7-8C59-652DB17F39F1}"/>
              </a:ext>
            </a:extLst>
          </p:cNvPr>
          <p:cNvSpPr/>
          <p:nvPr/>
        </p:nvSpPr>
        <p:spPr>
          <a:xfrm>
            <a:off x="4487593" y="324542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Discrimina</a:t>
            </a: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1DD11BA6-C47C-470B-869E-0914DE615B7D}"/>
              </a:ext>
            </a:extLst>
          </p:cNvPr>
          <p:cNvSpPr/>
          <p:nvPr/>
        </p:nvSpPr>
        <p:spPr>
          <a:xfrm>
            <a:off x="769613" y="4389520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Sorderas </a:t>
            </a:r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9C12C170-BCBE-4E57-B582-FE1123A15A3E}"/>
              </a:ext>
            </a:extLst>
          </p:cNvPr>
          <p:cNvSpPr/>
          <p:nvPr/>
        </p:nvSpPr>
        <p:spPr>
          <a:xfrm>
            <a:off x="10062801" y="2472286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Rencor</a:t>
            </a:r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76D0F6BC-D57D-42F5-950C-0CE562768FFB}"/>
              </a:ext>
            </a:extLst>
          </p:cNvPr>
          <p:cNvSpPr/>
          <p:nvPr/>
        </p:nvSpPr>
        <p:spPr>
          <a:xfrm>
            <a:off x="5913848" y="2691509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Odio </a:t>
            </a:r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7C4AEE69-0D2F-4DCB-8C9E-23F8187E4EA3}"/>
              </a:ext>
            </a:extLst>
          </p:cNvPr>
          <p:cNvSpPr/>
          <p:nvPr/>
        </p:nvSpPr>
        <p:spPr>
          <a:xfrm>
            <a:off x="4892260" y="4343086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Comodidad  </a:t>
            </a:r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id="{17268411-FA1C-46E3-80D1-CE6DF0966329}"/>
              </a:ext>
            </a:extLst>
          </p:cNvPr>
          <p:cNvSpPr/>
          <p:nvPr/>
        </p:nvSpPr>
        <p:spPr>
          <a:xfrm>
            <a:off x="5326965" y="-462405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Prejuicios  </a:t>
            </a:r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B783D3A8-F84A-4A54-89CE-AB3B272BE747}"/>
              </a:ext>
            </a:extLst>
          </p:cNvPr>
          <p:cNvSpPr/>
          <p:nvPr/>
        </p:nvSpPr>
        <p:spPr>
          <a:xfrm>
            <a:off x="-285022" y="2674471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Mentira  </a:t>
            </a:r>
          </a:p>
        </p:txBody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id="{2FCF33B7-E21D-40AD-B1E1-5A27E1C690B1}"/>
              </a:ext>
            </a:extLst>
          </p:cNvPr>
          <p:cNvSpPr/>
          <p:nvPr/>
        </p:nvSpPr>
        <p:spPr>
          <a:xfrm>
            <a:off x="-197826" y="-303102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Gregarismo  </a:t>
            </a:r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id="{C8182EBC-B4AA-42F8-BAA9-C44CAC1B0F00}"/>
              </a:ext>
            </a:extLst>
          </p:cNvPr>
          <p:cNvSpPr/>
          <p:nvPr/>
        </p:nvSpPr>
        <p:spPr>
          <a:xfrm>
            <a:off x="9774706" y="4502820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Dañar  </a:t>
            </a:r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461EA26A-84DA-42F5-9284-71CFD4AFE822}"/>
              </a:ext>
            </a:extLst>
          </p:cNvPr>
          <p:cNvSpPr/>
          <p:nvPr/>
        </p:nvSpPr>
        <p:spPr>
          <a:xfrm>
            <a:off x="3006754" y="5052534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Evitar  </a:t>
            </a:r>
          </a:p>
        </p:txBody>
      </p:sp>
      <p:sp>
        <p:nvSpPr>
          <p:cNvPr id="32" name="Elipse 31">
            <a:extLst>
              <a:ext uri="{FF2B5EF4-FFF2-40B4-BE49-F238E27FC236}">
                <a16:creationId xmlns:a16="http://schemas.microsoft.com/office/drawing/2014/main" id="{DD5BF37F-FA93-4B78-A1F4-C066C6BA6613}"/>
              </a:ext>
            </a:extLst>
          </p:cNvPr>
          <p:cNvSpPr/>
          <p:nvPr/>
        </p:nvSpPr>
        <p:spPr>
          <a:xfrm>
            <a:off x="-486737" y="4700038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…</a:t>
            </a:r>
          </a:p>
        </p:txBody>
      </p:sp>
      <p:sp>
        <p:nvSpPr>
          <p:cNvPr id="33" name="Elipse 32">
            <a:extLst>
              <a:ext uri="{FF2B5EF4-FFF2-40B4-BE49-F238E27FC236}">
                <a16:creationId xmlns:a16="http://schemas.microsoft.com/office/drawing/2014/main" id="{1B2C4D6D-87C3-4435-8746-C6568428BE74}"/>
              </a:ext>
            </a:extLst>
          </p:cNvPr>
          <p:cNvSpPr/>
          <p:nvPr/>
        </p:nvSpPr>
        <p:spPr>
          <a:xfrm>
            <a:off x="7799354" y="4960068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…</a:t>
            </a:r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C342B4E8-1B11-4ED2-A49C-BCD7221D3081}"/>
              </a:ext>
            </a:extLst>
          </p:cNvPr>
          <p:cNvSpPr/>
          <p:nvPr/>
        </p:nvSpPr>
        <p:spPr>
          <a:xfrm>
            <a:off x="3038769" y="-688145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…</a:t>
            </a:r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EC7ED9C2-1F50-4455-899E-A413E657146C}"/>
              </a:ext>
            </a:extLst>
          </p:cNvPr>
          <p:cNvSpPr/>
          <p:nvPr/>
        </p:nvSpPr>
        <p:spPr>
          <a:xfrm>
            <a:off x="1585415" y="1819474"/>
            <a:ext cx="10758985" cy="5190916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s-ES" sz="66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¿Qué podemos hacer? </a:t>
            </a:r>
          </a:p>
          <a:p>
            <a:pPr lvl="1" algn="ctr"/>
            <a:r>
              <a:rPr lang="es-ES" sz="66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¿Nos damos una oportunidad? </a:t>
            </a:r>
            <a:r>
              <a:rPr lang="es-ES" sz="8000" b="1" dirty="0">
                <a:solidFill>
                  <a:srgbClr val="FFFF00"/>
                </a:solidFill>
                <a:latin typeface="Arial Narrow" panose="020B0606020202030204" pitchFamily="34" charset="0"/>
              </a:rPr>
              <a:t>¿Alguien nos puede dar </a:t>
            </a:r>
          </a:p>
          <a:p>
            <a:pPr lvl="1" algn="ctr"/>
            <a:r>
              <a:rPr lang="es-ES" sz="8000" b="1" dirty="0">
                <a:solidFill>
                  <a:srgbClr val="FFFF00"/>
                </a:solidFill>
                <a:latin typeface="Arial Narrow" panose="020B0606020202030204" pitchFamily="34" charset="0"/>
              </a:rPr>
              <a:t>una nueva oportunidad?</a:t>
            </a:r>
            <a:endParaRPr lang="es-ES" sz="3600" b="1" dirty="0">
              <a:solidFill>
                <a:srgbClr val="FFFF00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E13CE372-2283-47C5-86C6-5D8FE6B5D5CA}"/>
              </a:ext>
            </a:extLst>
          </p:cNvPr>
          <p:cNvSpPr/>
          <p:nvPr/>
        </p:nvSpPr>
        <p:spPr>
          <a:xfrm>
            <a:off x="-60964" y="-489569"/>
            <a:ext cx="13422122" cy="77316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B7167F9E-E79D-47BA-94F3-9E41975B9C4C}"/>
              </a:ext>
            </a:extLst>
          </p:cNvPr>
          <p:cNvSpPr txBox="1"/>
          <p:nvPr/>
        </p:nvSpPr>
        <p:spPr>
          <a:xfrm>
            <a:off x="3152182" y="518039"/>
            <a:ext cx="8016204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sz="2400" b="1" dirty="0">
                <a:latin typeface="Arial Narrow" panose="020B0606020202030204" pitchFamily="34" charset="0"/>
              </a:rPr>
              <a:t>¿Y si es oportunidad…</a:t>
            </a:r>
          </a:p>
          <a:p>
            <a:pPr algn="r"/>
            <a:r>
              <a:rPr lang="es-ES" sz="3600" b="1" dirty="0">
                <a:latin typeface="Arial Narrow" panose="020B0606020202030204" pitchFamily="34" charset="0"/>
              </a:rPr>
              <a:t>viene de una persona, </a:t>
            </a:r>
          </a:p>
          <a:p>
            <a:pPr algn="r"/>
            <a:r>
              <a:rPr lang="es-ES" sz="3600" b="1" dirty="0">
                <a:latin typeface="Arial Narrow" panose="020B0606020202030204" pitchFamily="34" charset="0"/>
              </a:rPr>
              <a:t>nos la regala una persona cercana </a:t>
            </a:r>
          </a:p>
          <a:p>
            <a:pPr algn="r"/>
            <a:r>
              <a:rPr lang="es-ES" sz="3600" b="1" dirty="0">
                <a:latin typeface="Arial Narrow" panose="020B0606020202030204" pitchFamily="34" charset="0"/>
              </a:rPr>
              <a:t>que quiere hacer camino con nosotros?</a:t>
            </a:r>
            <a:endParaRPr lang="es-ES" sz="3600" dirty="0"/>
          </a:p>
        </p:txBody>
      </p:sp>
      <p:pic>
        <p:nvPicPr>
          <p:cNvPr id="48132" name="Picture 4" descr="Mereces una segunda oportunidad. ¡El programa emppersona te ayuda! | PIMEC">
            <a:extLst>
              <a:ext uri="{FF2B5EF4-FFF2-40B4-BE49-F238E27FC236}">
                <a16:creationId xmlns:a16="http://schemas.microsoft.com/office/drawing/2014/main" id="{72BF5CBA-8ABF-4D05-AA3E-87697D43AB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41" b="12890"/>
          <a:stretch/>
        </p:blipFill>
        <p:spPr bwMode="auto">
          <a:xfrm>
            <a:off x="1728859" y="2988949"/>
            <a:ext cx="8957460" cy="327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71772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EB3382FF-7EE2-4AF8-8390-F8959125852E}"/>
              </a:ext>
            </a:extLst>
          </p:cNvPr>
          <p:cNvSpPr/>
          <p:nvPr/>
        </p:nvSpPr>
        <p:spPr>
          <a:xfrm>
            <a:off x="1" y="0"/>
            <a:ext cx="12191999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¿Miércoles de ceniza?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59995FC1-1179-4856-BBE4-372B5324BCC4}"/>
              </a:ext>
            </a:extLst>
          </p:cNvPr>
          <p:cNvSpPr/>
          <p:nvPr/>
        </p:nvSpPr>
        <p:spPr>
          <a:xfrm>
            <a:off x="673493" y="1327125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¿Has visto cómo está el mundo?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F90E86F1-320D-4E06-BB30-999070AB47B7}"/>
              </a:ext>
            </a:extLst>
          </p:cNvPr>
          <p:cNvSpPr/>
          <p:nvPr/>
        </p:nvSpPr>
        <p:spPr>
          <a:xfrm>
            <a:off x="673493" y="2800350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Abre los ojos y mira alrededor. 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7DA16956-820F-492B-8E5A-E8FAB919439C}"/>
              </a:ext>
            </a:extLst>
          </p:cNvPr>
          <p:cNvSpPr/>
          <p:nvPr/>
        </p:nvSpPr>
        <p:spPr>
          <a:xfrm>
            <a:off x="8118085" y="2562774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Ya, pero qué tiene que ver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65D239B9-87C1-467D-8597-FCF894D6E842}"/>
              </a:ext>
            </a:extLst>
          </p:cNvPr>
          <p:cNvSpPr/>
          <p:nvPr/>
        </p:nvSpPr>
        <p:spPr>
          <a:xfrm>
            <a:off x="8118085" y="3869202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todo esto conmigo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EBFF4063-99D0-4BCF-A11F-EE06E2F6301C}"/>
              </a:ext>
            </a:extLst>
          </p:cNvPr>
          <p:cNvSpPr/>
          <p:nvPr/>
        </p:nvSpPr>
        <p:spPr>
          <a:xfrm>
            <a:off x="8118085" y="5175630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si a mí me va bien y soy… 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318805F1-70AF-4E20-9FB8-C7CF9014F6C3}"/>
              </a:ext>
            </a:extLst>
          </p:cNvPr>
          <p:cNvSpPr/>
          <p:nvPr/>
        </p:nvSpPr>
        <p:spPr>
          <a:xfrm>
            <a:off x="1561514" y="-98474"/>
            <a:ext cx="6865034" cy="695647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500" dirty="0">
                <a:solidFill>
                  <a:srgbClr val="002060"/>
                </a:solidFill>
                <a:latin typeface="Arial Narrow" panose="020B0606020202030204" pitchFamily="34" charset="0"/>
              </a:rPr>
              <a:t>Piénsalo</a:t>
            </a: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F997D2D2-B798-4780-B670-DCBFE9D47373}"/>
              </a:ext>
            </a:extLst>
          </p:cNvPr>
          <p:cNvSpPr/>
          <p:nvPr/>
        </p:nvSpPr>
        <p:spPr>
          <a:xfrm>
            <a:off x="295421" y="684736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Guerras</a:t>
            </a:r>
          </a:p>
          <a:p>
            <a:pPr algn="ctr"/>
            <a:r>
              <a:rPr lang="es-ES" sz="2800" dirty="0">
                <a:latin typeface="Arial Narrow" panose="020B0606020202030204" pitchFamily="34" charset="0"/>
              </a:rPr>
              <a:t>Conflictos</a:t>
            </a: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9C69E772-340F-4FEC-885F-04C630B2DF1D}"/>
              </a:ext>
            </a:extLst>
          </p:cNvPr>
          <p:cNvSpPr/>
          <p:nvPr/>
        </p:nvSpPr>
        <p:spPr>
          <a:xfrm>
            <a:off x="4451989" y="2157961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Indiferencia </a:t>
            </a: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D45ABA62-E724-4CA5-8851-C4D6D2249590}"/>
              </a:ext>
            </a:extLst>
          </p:cNvPr>
          <p:cNvSpPr/>
          <p:nvPr/>
        </p:nvSpPr>
        <p:spPr>
          <a:xfrm>
            <a:off x="9265920" y="649347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Envidias </a:t>
            </a: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DBDB33B9-118D-4CC6-9B16-8CBE82A472FE}"/>
              </a:ext>
            </a:extLst>
          </p:cNvPr>
          <p:cNvSpPr/>
          <p:nvPr/>
        </p:nvSpPr>
        <p:spPr>
          <a:xfrm>
            <a:off x="8887850" y="3854509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Miedos </a:t>
            </a: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D23D186F-CE60-4812-BFAF-4F132423B553}"/>
              </a:ext>
            </a:extLst>
          </p:cNvPr>
          <p:cNvSpPr/>
          <p:nvPr/>
        </p:nvSpPr>
        <p:spPr>
          <a:xfrm>
            <a:off x="7678614" y="2127082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Miedos </a:t>
            </a: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4581CE58-7040-4CDB-8A8D-173E3E77BE3F}"/>
              </a:ext>
            </a:extLst>
          </p:cNvPr>
          <p:cNvSpPr/>
          <p:nvPr/>
        </p:nvSpPr>
        <p:spPr>
          <a:xfrm>
            <a:off x="1236783" y="2472286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Heridas  </a:t>
            </a: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67806263-3355-4E6B-8312-E16EC6694588}"/>
              </a:ext>
            </a:extLst>
          </p:cNvPr>
          <p:cNvSpPr/>
          <p:nvPr/>
        </p:nvSpPr>
        <p:spPr>
          <a:xfrm>
            <a:off x="5989317" y="682979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Pereza  </a:t>
            </a: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1EF9F5C7-D9F9-4155-AA89-B27A974FF708}"/>
              </a:ext>
            </a:extLst>
          </p:cNvPr>
          <p:cNvSpPr/>
          <p:nvPr/>
        </p:nvSpPr>
        <p:spPr>
          <a:xfrm>
            <a:off x="2971799" y="3945510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Descontrol  </a:t>
            </a: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A5E5F81E-C961-40D8-90E1-AC7283515003}"/>
              </a:ext>
            </a:extLst>
          </p:cNvPr>
          <p:cNvSpPr/>
          <p:nvPr/>
        </p:nvSpPr>
        <p:spPr>
          <a:xfrm>
            <a:off x="7867649" y="373934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Egoísmo  </a:t>
            </a:r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292F2844-FF65-48B2-84B0-E1EA51EB75F6}"/>
              </a:ext>
            </a:extLst>
          </p:cNvPr>
          <p:cNvSpPr/>
          <p:nvPr/>
        </p:nvSpPr>
        <p:spPr>
          <a:xfrm>
            <a:off x="2926080" y="1679604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Rechazos</a:t>
            </a:r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0DCC787F-5032-4736-866F-5550C1C5C93C}"/>
              </a:ext>
            </a:extLst>
          </p:cNvPr>
          <p:cNvSpPr/>
          <p:nvPr/>
        </p:nvSpPr>
        <p:spPr>
          <a:xfrm>
            <a:off x="2039224" y="251386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Injusticias</a:t>
            </a:r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D2E052FD-A462-4BFD-893A-965EDE7A3835}"/>
              </a:ext>
            </a:extLst>
          </p:cNvPr>
          <p:cNvSpPr/>
          <p:nvPr/>
        </p:nvSpPr>
        <p:spPr>
          <a:xfrm>
            <a:off x="6682745" y="4025780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Desigualdad</a:t>
            </a:r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7E0639F1-802E-40B7-8C59-652DB17F39F1}"/>
              </a:ext>
            </a:extLst>
          </p:cNvPr>
          <p:cNvSpPr/>
          <p:nvPr/>
        </p:nvSpPr>
        <p:spPr>
          <a:xfrm>
            <a:off x="4487593" y="324542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Discrimina</a:t>
            </a: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1DD11BA6-C47C-470B-869E-0914DE615B7D}"/>
              </a:ext>
            </a:extLst>
          </p:cNvPr>
          <p:cNvSpPr/>
          <p:nvPr/>
        </p:nvSpPr>
        <p:spPr>
          <a:xfrm>
            <a:off x="769613" y="4389520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Sorderas </a:t>
            </a:r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9C12C170-BCBE-4E57-B582-FE1123A15A3E}"/>
              </a:ext>
            </a:extLst>
          </p:cNvPr>
          <p:cNvSpPr/>
          <p:nvPr/>
        </p:nvSpPr>
        <p:spPr>
          <a:xfrm>
            <a:off x="10062801" y="2472286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Rencor</a:t>
            </a:r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76D0F6BC-D57D-42F5-950C-0CE562768FFB}"/>
              </a:ext>
            </a:extLst>
          </p:cNvPr>
          <p:cNvSpPr/>
          <p:nvPr/>
        </p:nvSpPr>
        <p:spPr>
          <a:xfrm>
            <a:off x="5913848" y="2691509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Odio </a:t>
            </a:r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7C4AEE69-0D2F-4DCB-8C9E-23F8187E4EA3}"/>
              </a:ext>
            </a:extLst>
          </p:cNvPr>
          <p:cNvSpPr/>
          <p:nvPr/>
        </p:nvSpPr>
        <p:spPr>
          <a:xfrm>
            <a:off x="4892260" y="4343086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Comodidad  </a:t>
            </a:r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id="{17268411-FA1C-46E3-80D1-CE6DF0966329}"/>
              </a:ext>
            </a:extLst>
          </p:cNvPr>
          <p:cNvSpPr/>
          <p:nvPr/>
        </p:nvSpPr>
        <p:spPr>
          <a:xfrm>
            <a:off x="5326965" y="-462405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Prejuicios  </a:t>
            </a:r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B783D3A8-F84A-4A54-89CE-AB3B272BE747}"/>
              </a:ext>
            </a:extLst>
          </p:cNvPr>
          <p:cNvSpPr/>
          <p:nvPr/>
        </p:nvSpPr>
        <p:spPr>
          <a:xfrm>
            <a:off x="-285022" y="2674471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Mentira  </a:t>
            </a:r>
          </a:p>
        </p:txBody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id="{2FCF33B7-E21D-40AD-B1E1-5A27E1C690B1}"/>
              </a:ext>
            </a:extLst>
          </p:cNvPr>
          <p:cNvSpPr/>
          <p:nvPr/>
        </p:nvSpPr>
        <p:spPr>
          <a:xfrm>
            <a:off x="-197826" y="-303102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Gregarismo  </a:t>
            </a:r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id="{C8182EBC-B4AA-42F8-BAA9-C44CAC1B0F00}"/>
              </a:ext>
            </a:extLst>
          </p:cNvPr>
          <p:cNvSpPr/>
          <p:nvPr/>
        </p:nvSpPr>
        <p:spPr>
          <a:xfrm>
            <a:off x="9774706" y="4502820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Dañar  </a:t>
            </a:r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461EA26A-84DA-42F5-9284-71CFD4AFE822}"/>
              </a:ext>
            </a:extLst>
          </p:cNvPr>
          <p:cNvSpPr/>
          <p:nvPr/>
        </p:nvSpPr>
        <p:spPr>
          <a:xfrm>
            <a:off x="3006754" y="5052534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Evitar  </a:t>
            </a:r>
          </a:p>
        </p:txBody>
      </p:sp>
      <p:sp>
        <p:nvSpPr>
          <p:cNvPr id="32" name="Elipse 31">
            <a:extLst>
              <a:ext uri="{FF2B5EF4-FFF2-40B4-BE49-F238E27FC236}">
                <a16:creationId xmlns:a16="http://schemas.microsoft.com/office/drawing/2014/main" id="{DD5BF37F-FA93-4B78-A1F4-C066C6BA6613}"/>
              </a:ext>
            </a:extLst>
          </p:cNvPr>
          <p:cNvSpPr/>
          <p:nvPr/>
        </p:nvSpPr>
        <p:spPr>
          <a:xfrm>
            <a:off x="-486737" y="4700038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…</a:t>
            </a:r>
          </a:p>
        </p:txBody>
      </p:sp>
      <p:sp>
        <p:nvSpPr>
          <p:cNvPr id="33" name="Elipse 32">
            <a:extLst>
              <a:ext uri="{FF2B5EF4-FFF2-40B4-BE49-F238E27FC236}">
                <a16:creationId xmlns:a16="http://schemas.microsoft.com/office/drawing/2014/main" id="{1B2C4D6D-87C3-4435-8746-C6568428BE74}"/>
              </a:ext>
            </a:extLst>
          </p:cNvPr>
          <p:cNvSpPr/>
          <p:nvPr/>
        </p:nvSpPr>
        <p:spPr>
          <a:xfrm>
            <a:off x="7799354" y="4960068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…</a:t>
            </a:r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C342B4E8-1B11-4ED2-A49C-BCD7221D3081}"/>
              </a:ext>
            </a:extLst>
          </p:cNvPr>
          <p:cNvSpPr/>
          <p:nvPr/>
        </p:nvSpPr>
        <p:spPr>
          <a:xfrm>
            <a:off x="3038769" y="-688145"/>
            <a:ext cx="2630659" cy="254207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Arial Narrow" panose="020B0606020202030204" pitchFamily="34" charset="0"/>
              </a:rPr>
              <a:t>…</a:t>
            </a:r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EC7ED9C2-1F50-4455-899E-A413E657146C}"/>
              </a:ext>
            </a:extLst>
          </p:cNvPr>
          <p:cNvSpPr/>
          <p:nvPr/>
        </p:nvSpPr>
        <p:spPr>
          <a:xfrm>
            <a:off x="1585415" y="1819474"/>
            <a:ext cx="10758985" cy="5190916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s-ES" sz="66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¿Qué podemos hacer? </a:t>
            </a:r>
          </a:p>
          <a:p>
            <a:pPr lvl="1" algn="ctr"/>
            <a:r>
              <a:rPr lang="es-ES" sz="66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¿Nos damos una oportunidad? </a:t>
            </a:r>
            <a:r>
              <a:rPr lang="es-ES" sz="8000" b="1" dirty="0">
                <a:solidFill>
                  <a:srgbClr val="FFFF00"/>
                </a:solidFill>
                <a:latin typeface="Arial Narrow" panose="020B0606020202030204" pitchFamily="34" charset="0"/>
              </a:rPr>
              <a:t>¿Alguien nos puede dar </a:t>
            </a:r>
          </a:p>
          <a:p>
            <a:pPr lvl="1" algn="ctr"/>
            <a:r>
              <a:rPr lang="es-ES" sz="8000" b="1" dirty="0">
                <a:solidFill>
                  <a:srgbClr val="FFFF00"/>
                </a:solidFill>
                <a:latin typeface="Arial Narrow" panose="020B0606020202030204" pitchFamily="34" charset="0"/>
              </a:rPr>
              <a:t>una nueva oportunidad?</a:t>
            </a:r>
            <a:endParaRPr lang="es-ES" sz="3600" b="1" dirty="0">
              <a:solidFill>
                <a:srgbClr val="FFFF00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E13CE372-2283-47C5-86C6-5D8FE6B5D5CA}"/>
              </a:ext>
            </a:extLst>
          </p:cNvPr>
          <p:cNvSpPr/>
          <p:nvPr/>
        </p:nvSpPr>
        <p:spPr>
          <a:xfrm>
            <a:off x="-2197290" y="-1392072"/>
            <a:ext cx="15640335" cy="93077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4F594EE4-FDE4-47FF-8F2A-2398A6AB5819}"/>
              </a:ext>
            </a:extLst>
          </p:cNvPr>
          <p:cNvSpPr txBox="1"/>
          <p:nvPr/>
        </p:nvSpPr>
        <p:spPr>
          <a:xfrm>
            <a:off x="2971799" y="4131805"/>
            <a:ext cx="8016204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sz="2400" b="1" dirty="0">
                <a:latin typeface="Arial Narrow" panose="020B0606020202030204" pitchFamily="34" charset="0"/>
              </a:rPr>
              <a:t>¿Y si es oportunidad…</a:t>
            </a:r>
          </a:p>
          <a:p>
            <a:pPr algn="r"/>
            <a:r>
              <a:rPr lang="es-ES" sz="3600" b="1" dirty="0">
                <a:latin typeface="Arial Narrow" panose="020B0606020202030204" pitchFamily="34" charset="0"/>
              </a:rPr>
              <a:t>es Dios mismo, </a:t>
            </a:r>
          </a:p>
          <a:p>
            <a:pPr algn="r"/>
            <a:r>
              <a:rPr lang="es-ES" sz="3600" b="1" dirty="0">
                <a:latin typeface="Arial Narrow" panose="020B0606020202030204" pitchFamily="34" charset="0"/>
              </a:rPr>
              <a:t>que se ha hecho persona en Jesús?</a:t>
            </a:r>
          </a:p>
          <a:p>
            <a:pPr algn="r"/>
            <a:r>
              <a:rPr lang="es-ES" sz="3600" b="1" dirty="0">
                <a:latin typeface="Arial Narrow" panose="020B0606020202030204" pitchFamily="34" charset="0"/>
              </a:rPr>
              <a:t>¿ACEPTAS LA INVITACIÓN?</a:t>
            </a:r>
            <a:endParaRPr lang="es-ES" sz="3600" dirty="0"/>
          </a:p>
        </p:txBody>
      </p:sp>
      <p:pic>
        <p:nvPicPr>
          <p:cNvPr id="47106" name="Picture 2" descr="Reproducciones De Bellas Artes | Cristo en el silencio, 1897 de Odilon  Redon (1840-1916, France)">
            <a:extLst>
              <a:ext uri="{FF2B5EF4-FFF2-40B4-BE49-F238E27FC236}">
                <a16:creationId xmlns:a16="http://schemas.microsoft.com/office/drawing/2014/main" id="{7F794CA9-4CB4-41FB-AAC0-3315BA4032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33" b="40050"/>
          <a:stretch/>
        </p:blipFill>
        <p:spPr bwMode="auto">
          <a:xfrm>
            <a:off x="708787" y="437278"/>
            <a:ext cx="6715817" cy="4223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75546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Pasos abstractos en un fondo color verde pastel claro">
            <a:extLst>
              <a:ext uri="{FF2B5EF4-FFF2-40B4-BE49-F238E27FC236}">
                <a16:creationId xmlns:a16="http://schemas.microsoft.com/office/drawing/2014/main" id="{34C9EF09-CEA1-4E92-96FA-6C8BF3A463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</a:blip>
          <a:srcRect t="22018" b="298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CEE594D5-F639-4994-BFD8-3084EF914E5A}"/>
              </a:ext>
            </a:extLst>
          </p:cNvPr>
          <p:cNvSpPr/>
          <p:nvPr/>
        </p:nvSpPr>
        <p:spPr>
          <a:xfrm>
            <a:off x="1768330" y="3100773"/>
            <a:ext cx="1165939" cy="1484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6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1</a:t>
            </a:r>
            <a:endParaRPr lang="es-ES" sz="2800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Picture 2" descr="Colegio Santa Maria del Pilar Marianistas - Santa María del Pilar -  Marianistas">
            <a:extLst>
              <a:ext uri="{FF2B5EF4-FFF2-40B4-BE49-F238E27FC236}">
                <a16:creationId xmlns:a16="http://schemas.microsoft.com/office/drawing/2014/main" id="{7ADCDFC9-5E15-4038-A307-8F02CB820B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1703" y="182198"/>
            <a:ext cx="863221" cy="863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761EFD53-9343-4B15-B9DC-A25A9A7E8EF8}"/>
              </a:ext>
            </a:extLst>
          </p:cNvPr>
          <p:cNvSpPr/>
          <p:nvPr/>
        </p:nvSpPr>
        <p:spPr>
          <a:xfrm>
            <a:off x="3653995" y="2175000"/>
            <a:ext cx="1165939" cy="1484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6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2</a:t>
            </a:r>
            <a:endParaRPr lang="es-ES" sz="2800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74789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Pasos abstractos en un fondo color verde pastel claro">
            <a:extLst>
              <a:ext uri="{FF2B5EF4-FFF2-40B4-BE49-F238E27FC236}">
                <a16:creationId xmlns:a16="http://schemas.microsoft.com/office/drawing/2014/main" id="{34C9EF09-CEA1-4E92-96FA-6C8BF3A463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</a:blip>
          <a:srcRect t="22018" b="298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CEE594D5-F639-4994-BFD8-3084EF914E5A}"/>
              </a:ext>
            </a:extLst>
          </p:cNvPr>
          <p:cNvSpPr/>
          <p:nvPr/>
        </p:nvSpPr>
        <p:spPr>
          <a:xfrm>
            <a:off x="267076" y="182198"/>
            <a:ext cx="1165939" cy="1484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6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2</a:t>
            </a:r>
            <a:endParaRPr lang="es-ES" sz="2800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Picture 2" descr="Colegio Santa Maria del Pilar Marianistas - Santa María del Pilar -  Marianistas">
            <a:extLst>
              <a:ext uri="{FF2B5EF4-FFF2-40B4-BE49-F238E27FC236}">
                <a16:creationId xmlns:a16="http://schemas.microsoft.com/office/drawing/2014/main" id="{7ADCDFC9-5E15-4038-A307-8F02CB820B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1703" y="182198"/>
            <a:ext cx="863221" cy="863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0BB0E98F-084B-4E4A-AC58-AFD260E28971}"/>
              </a:ext>
            </a:extLst>
          </p:cNvPr>
          <p:cNvSpPr/>
          <p:nvPr/>
        </p:nvSpPr>
        <p:spPr>
          <a:xfrm>
            <a:off x="1433015" y="1667074"/>
            <a:ext cx="10758985" cy="5190916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38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escucha</a:t>
            </a:r>
            <a:endParaRPr lang="es-ES" sz="5400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4812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ESO 0 Ceniza">
            <a:hlinkClick r:id="" action="ppaction://media"/>
            <a:extLst>
              <a:ext uri="{FF2B5EF4-FFF2-40B4-BE49-F238E27FC236}">
                <a16:creationId xmlns:a16="http://schemas.microsoft.com/office/drawing/2014/main" id="{3C6806BB-E574-2444-D6A7-6DB96DDCF8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891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EB3382FF-7EE2-4AF8-8390-F8959125852E}"/>
              </a:ext>
            </a:extLst>
          </p:cNvPr>
          <p:cNvSpPr/>
          <p:nvPr/>
        </p:nvSpPr>
        <p:spPr>
          <a:xfrm>
            <a:off x="1" y="0"/>
            <a:ext cx="12191999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¿Miércoles de ceniza?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59995FC1-1179-4856-BBE4-372B5324BCC4}"/>
              </a:ext>
            </a:extLst>
          </p:cNvPr>
          <p:cNvSpPr/>
          <p:nvPr/>
        </p:nvSpPr>
        <p:spPr>
          <a:xfrm>
            <a:off x="673493" y="1327125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¿Has visto cómo está el mundo?</a:t>
            </a:r>
          </a:p>
        </p:txBody>
      </p:sp>
    </p:spTree>
    <p:extLst>
      <p:ext uri="{BB962C8B-B14F-4D97-AF65-F5344CB8AC3E}">
        <p14:creationId xmlns:p14="http://schemas.microsoft.com/office/powerpoint/2010/main" val="2784076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Qué es Rectitud? » Su Definición y Significado [2022]">
            <a:extLst>
              <a:ext uri="{FF2B5EF4-FFF2-40B4-BE49-F238E27FC236}">
                <a16:creationId xmlns:a16="http://schemas.microsoft.com/office/drawing/2014/main" id="{F6CF4D78-85F4-4EED-8354-4D3DD4BA7D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29"/>
          <a:stretch/>
        </p:blipFill>
        <p:spPr bwMode="auto">
          <a:xfrm>
            <a:off x="-688872" y="682389"/>
            <a:ext cx="5056156" cy="617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BF20C217-5363-4E5F-A2CC-DE79D59F58E9}"/>
              </a:ext>
            </a:extLst>
          </p:cNvPr>
          <p:cNvSpPr txBox="1"/>
          <p:nvPr/>
        </p:nvSpPr>
        <p:spPr>
          <a:xfrm>
            <a:off x="5418161" y="443566"/>
            <a:ext cx="5445457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latin typeface="Arial Narrow" panose="020B0606020202030204" pitchFamily="34" charset="0"/>
              </a:rPr>
              <a:t>Del evangelio de Mateo </a:t>
            </a:r>
          </a:p>
          <a:p>
            <a:endParaRPr lang="es-ES" sz="2400" dirty="0">
              <a:latin typeface="Arial Narrow" panose="020B0606020202030204" pitchFamily="34" charset="0"/>
            </a:endParaRPr>
          </a:p>
          <a:p>
            <a:pPr algn="just"/>
            <a:r>
              <a:rPr lang="es-ES" sz="2800" dirty="0">
                <a:latin typeface="Arial Narrow" panose="020B0606020202030204" pitchFamily="34" charset="0"/>
              </a:rPr>
              <a:t>¡Cuidado con practicar vuestra justicia delante de los hombres para que ellos os vean! De lo contrario no tendréis recompensa de vuestros Padre que está en los cielos. </a:t>
            </a:r>
          </a:p>
        </p:txBody>
      </p:sp>
    </p:spTree>
    <p:extLst>
      <p:ext uri="{BB962C8B-B14F-4D97-AF65-F5344CB8AC3E}">
        <p14:creationId xmlns:p14="http://schemas.microsoft.com/office/powerpoint/2010/main" val="1958014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ESO 1 Ceniza">
            <a:hlinkClick r:id="" action="ppaction://media"/>
            <a:extLst>
              <a:ext uri="{FF2B5EF4-FFF2-40B4-BE49-F238E27FC236}">
                <a16:creationId xmlns:a16="http://schemas.microsoft.com/office/drawing/2014/main" id="{82FF3B0F-2312-260E-B95D-EDB4D950BA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3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BF20C217-5363-4E5F-A2CC-DE79D59F58E9}"/>
              </a:ext>
            </a:extLst>
          </p:cNvPr>
          <p:cNvSpPr txBox="1"/>
          <p:nvPr/>
        </p:nvSpPr>
        <p:spPr>
          <a:xfrm>
            <a:off x="5445457" y="337710"/>
            <a:ext cx="5445457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latin typeface="Arial Narrow" panose="020B0606020202030204" pitchFamily="34" charset="0"/>
              </a:rPr>
              <a:t>Del evangelio de Mateo </a:t>
            </a:r>
          </a:p>
          <a:p>
            <a:endParaRPr lang="es-ES" sz="2400" dirty="0">
              <a:latin typeface="Arial Narrow" panose="020B0606020202030204" pitchFamily="34" charset="0"/>
            </a:endParaRPr>
          </a:p>
          <a:p>
            <a:pPr algn="just"/>
            <a:r>
              <a:rPr lang="es-ES" sz="2800" dirty="0">
                <a:latin typeface="Arial Narrow" panose="020B0606020202030204" pitchFamily="34" charset="0"/>
              </a:rPr>
              <a:t>Así que, cuando des limosna no mandes tocar la trompeta delante de ti, como hacen los hipócritas en las sinagogas y en las calles, para ganar la estima de los hombres; os digo de verdad: ya tienen su recompensa. En cambio, cuando tú des limosna, que tu mano izquierda no sepa qué hace tu mano derecha, para que tu limosna quede oculta, y tu Padre, que en lo oculto, te premiará. </a:t>
            </a:r>
          </a:p>
        </p:txBody>
      </p:sp>
      <p:pic>
        <p:nvPicPr>
          <p:cNvPr id="45058" name="Picture 2" descr="Que no sepa tu mano derecha lo que hace la izquierda">
            <a:extLst>
              <a:ext uri="{FF2B5EF4-FFF2-40B4-BE49-F238E27FC236}">
                <a16:creationId xmlns:a16="http://schemas.microsoft.com/office/drawing/2014/main" id="{06109803-2BCA-4A10-99D5-54C61B70D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699459" y="1911840"/>
            <a:ext cx="5616073" cy="4217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55935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ESO 2 Ceniza">
            <a:hlinkClick r:id="" action="ppaction://media"/>
            <a:extLst>
              <a:ext uri="{FF2B5EF4-FFF2-40B4-BE49-F238E27FC236}">
                <a16:creationId xmlns:a16="http://schemas.microsoft.com/office/drawing/2014/main" id="{02F78B92-969C-255F-BF02-CF645522D5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89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7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BF20C217-5363-4E5F-A2CC-DE79D59F58E9}"/>
              </a:ext>
            </a:extLst>
          </p:cNvPr>
          <p:cNvSpPr txBox="1"/>
          <p:nvPr/>
        </p:nvSpPr>
        <p:spPr>
          <a:xfrm>
            <a:off x="5332436" y="223837"/>
            <a:ext cx="5445457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latin typeface="Arial Narrow" panose="020B0606020202030204" pitchFamily="34" charset="0"/>
              </a:rPr>
              <a:t>Del evangelio de Mateo </a:t>
            </a:r>
          </a:p>
          <a:p>
            <a:endParaRPr lang="es-ES" sz="2400" dirty="0">
              <a:latin typeface="Arial Narrow" panose="020B0606020202030204" pitchFamily="34" charset="0"/>
            </a:endParaRPr>
          </a:p>
          <a:p>
            <a:pPr algn="just"/>
            <a:r>
              <a:rPr lang="es-ES" sz="2800" dirty="0">
                <a:latin typeface="Arial Narrow" panose="020B0606020202030204" pitchFamily="34" charset="0"/>
              </a:rPr>
              <a:t>Y cuando recéis no seáis como los hipócritas, que son amigos de rezar de pie en las sinagogas y en las esquinas de las plazas para exhibirse ante los hombres; os digo de verdad: ya tienen su recompensa. En cambio, tú, cuando reces, entra en tu habitación, y, después de cerrar la puerta, reza a tu Padre, que ve lo oculto; y tu Padre, que ve lo oculto, te premiará. </a:t>
            </a:r>
          </a:p>
        </p:txBody>
      </p:sp>
      <p:pic>
        <p:nvPicPr>
          <p:cNvPr id="44036" name="Picture 4" descr="Tu Padre que ve en lo secreto te recompensará en público | Reflexión  cristiana">
            <a:extLst>
              <a:ext uri="{FF2B5EF4-FFF2-40B4-BE49-F238E27FC236}">
                <a16:creationId xmlns:a16="http://schemas.microsoft.com/office/drawing/2014/main" id="{93DC7CA0-DB2B-4512-BD2E-864C7A8F80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929"/>
          <a:stretch/>
        </p:blipFill>
        <p:spPr bwMode="auto">
          <a:xfrm>
            <a:off x="-309563" y="635860"/>
            <a:ext cx="4281488" cy="6384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07382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ESO 3 Ceniza">
            <a:hlinkClick r:id="" action="ppaction://media"/>
            <a:extLst>
              <a:ext uri="{FF2B5EF4-FFF2-40B4-BE49-F238E27FC236}">
                <a16:creationId xmlns:a16="http://schemas.microsoft.com/office/drawing/2014/main" id="{426FA114-62B3-778C-EA38-BF120F38C7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689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7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BF20C217-5363-4E5F-A2CC-DE79D59F58E9}"/>
              </a:ext>
            </a:extLst>
          </p:cNvPr>
          <p:cNvSpPr txBox="1"/>
          <p:nvPr/>
        </p:nvSpPr>
        <p:spPr>
          <a:xfrm>
            <a:off x="5418161" y="252412"/>
            <a:ext cx="5445457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latin typeface="Arial Narrow" panose="020B0606020202030204" pitchFamily="34" charset="0"/>
              </a:rPr>
              <a:t>Del evangelio de Mateo </a:t>
            </a:r>
          </a:p>
          <a:p>
            <a:endParaRPr lang="es-ES" sz="2400" dirty="0">
              <a:latin typeface="Arial Narrow" panose="020B0606020202030204" pitchFamily="34" charset="0"/>
            </a:endParaRPr>
          </a:p>
          <a:p>
            <a:pPr algn="just"/>
            <a:r>
              <a:rPr lang="es-ES" sz="2800" dirty="0">
                <a:latin typeface="Arial Narrow" panose="020B0606020202030204" pitchFamily="34" charset="0"/>
              </a:rPr>
              <a:t>Y cuando ayunéis no pongáis cara triste, como los hipócritas, pues se estropean la cara para exhibirse ante los hombres como ayunadores. Os digo de verdad: ya tienen su recompensa. En cambio, tú, cuando ayunes, perfúmate la cabeza y lávate la cara, para no exhibirte ante los hombres como ayunador, sino ante tu Padre que está en lo escondido; y tu Padre, que ve en lo escondido, te premiará. </a:t>
            </a:r>
          </a:p>
        </p:txBody>
      </p:sp>
      <p:pic>
        <p:nvPicPr>
          <p:cNvPr id="43012" name="Picture 4" descr="El Ayuno y el Sacrificio – Diocesan">
            <a:extLst>
              <a:ext uri="{FF2B5EF4-FFF2-40B4-BE49-F238E27FC236}">
                <a16:creationId xmlns:a16="http://schemas.microsoft.com/office/drawing/2014/main" id="{BA356001-077F-4C11-B0EB-D50271BC37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3" t="11425" r="10106"/>
          <a:stretch/>
        </p:blipFill>
        <p:spPr bwMode="auto">
          <a:xfrm>
            <a:off x="0" y="1287244"/>
            <a:ext cx="3943350" cy="5570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422488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ESO 4 Ceniza">
            <a:hlinkClick r:id="" action="ppaction://media"/>
            <a:extLst>
              <a:ext uri="{FF2B5EF4-FFF2-40B4-BE49-F238E27FC236}">
                <a16:creationId xmlns:a16="http://schemas.microsoft.com/office/drawing/2014/main" id="{A20FDDDD-68F0-349E-92BD-FAE46F845C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434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2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Pasos abstractos en un fondo color verde pastel claro">
            <a:extLst>
              <a:ext uri="{FF2B5EF4-FFF2-40B4-BE49-F238E27FC236}">
                <a16:creationId xmlns:a16="http://schemas.microsoft.com/office/drawing/2014/main" id="{34C9EF09-CEA1-4E92-96FA-6C8BF3A463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</a:blip>
          <a:srcRect t="22018" b="298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CEE594D5-F639-4994-BFD8-3084EF914E5A}"/>
              </a:ext>
            </a:extLst>
          </p:cNvPr>
          <p:cNvSpPr/>
          <p:nvPr/>
        </p:nvSpPr>
        <p:spPr>
          <a:xfrm>
            <a:off x="1768330" y="3100773"/>
            <a:ext cx="1165939" cy="1484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6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1</a:t>
            </a:r>
            <a:endParaRPr lang="es-ES" sz="2800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Picture 2" descr="Colegio Santa Maria del Pilar Marianistas - Santa María del Pilar -  Marianistas">
            <a:extLst>
              <a:ext uri="{FF2B5EF4-FFF2-40B4-BE49-F238E27FC236}">
                <a16:creationId xmlns:a16="http://schemas.microsoft.com/office/drawing/2014/main" id="{7ADCDFC9-5E15-4038-A307-8F02CB820B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1703" y="182198"/>
            <a:ext cx="863221" cy="863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761EFD53-9343-4B15-B9DC-A25A9A7E8EF8}"/>
              </a:ext>
            </a:extLst>
          </p:cNvPr>
          <p:cNvSpPr/>
          <p:nvPr/>
        </p:nvSpPr>
        <p:spPr>
          <a:xfrm>
            <a:off x="3653995" y="2175000"/>
            <a:ext cx="1165939" cy="1484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6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2</a:t>
            </a:r>
            <a:endParaRPr lang="es-ES" sz="2800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0C1BF193-F6FE-4D93-8435-E1554E1643BF}"/>
              </a:ext>
            </a:extLst>
          </p:cNvPr>
          <p:cNvSpPr/>
          <p:nvPr/>
        </p:nvSpPr>
        <p:spPr>
          <a:xfrm>
            <a:off x="5513030" y="1328594"/>
            <a:ext cx="1165939" cy="1484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6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3</a:t>
            </a:r>
            <a:endParaRPr lang="es-ES" sz="2800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02138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Pasos abstractos en un fondo color verde pastel claro">
            <a:extLst>
              <a:ext uri="{FF2B5EF4-FFF2-40B4-BE49-F238E27FC236}">
                <a16:creationId xmlns:a16="http://schemas.microsoft.com/office/drawing/2014/main" id="{34C9EF09-CEA1-4E92-96FA-6C8BF3A463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</a:blip>
          <a:srcRect t="22018" b="298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CEE594D5-F639-4994-BFD8-3084EF914E5A}"/>
              </a:ext>
            </a:extLst>
          </p:cNvPr>
          <p:cNvSpPr/>
          <p:nvPr/>
        </p:nvSpPr>
        <p:spPr>
          <a:xfrm>
            <a:off x="267076" y="182198"/>
            <a:ext cx="1165939" cy="1484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6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3</a:t>
            </a:r>
            <a:endParaRPr lang="es-ES" sz="2800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Picture 2" descr="Colegio Santa Maria del Pilar Marianistas - Santa María del Pilar -  Marianistas">
            <a:extLst>
              <a:ext uri="{FF2B5EF4-FFF2-40B4-BE49-F238E27FC236}">
                <a16:creationId xmlns:a16="http://schemas.microsoft.com/office/drawing/2014/main" id="{7ADCDFC9-5E15-4038-A307-8F02CB820B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1703" y="182198"/>
            <a:ext cx="863221" cy="863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0BB0E98F-084B-4E4A-AC58-AFD260E28971}"/>
              </a:ext>
            </a:extLst>
          </p:cNvPr>
          <p:cNvSpPr/>
          <p:nvPr/>
        </p:nvSpPr>
        <p:spPr>
          <a:xfrm>
            <a:off x="1433015" y="1667074"/>
            <a:ext cx="10758985" cy="5190916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38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responde</a:t>
            </a:r>
            <a:endParaRPr lang="es-ES" sz="5400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542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EB3382FF-7EE2-4AF8-8390-F8959125852E}"/>
              </a:ext>
            </a:extLst>
          </p:cNvPr>
          <p:cNvSpPr/>
          <p:nvPr/>
        </p:nvSpPr>
        <p:spPr>
          <a:xfrm>
            <a:off x="1" y="0"/>
            <a:ext cx="12191999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¿Miércoles de ceniza?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59995FC1-1179-4856-BBE4-372B5324BCC4}"/>
              </a:ext>
            </a:extLst>
          </p:cNvPr>
          <p:cNvSpPr/>
          <p:nvPr/>
        </p:nvSpPr>
        <p:spPr>
          <a:xfrm>
            <a:off x="673493" y="1327125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¿Has visto cómo está el mundo?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F90E86F1-320D-4E06-BB30-999070AB47B7}"/>
              </a:ext>
            </a:extLst>
          </p:cNvPr>
          <p:cNvSpPr/>
          <p:nvPr/>
        </p:nvSpPr>
        <p:spPr>
          <a:xfrm>
            <a:off x="673493" y="2800350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Abre los ojos y mira alrededor. </a:t>
            </a:r>
          </a:p>
        </p:txBody>
      </p:sp>
    </p:spTree>
    <p:extLst>
      <p:ext uri="{BB962C8B-B14F-4D97-AF65-F5344CB8AC3E}">
        <p14:creationId xmlns:p14="http://schemas.microsoft.com/office/powerpoint/2010/main" val="261248578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BBCCD6A-741A-446C-80E0-EB369A3B0C22}"/>
              </a:ext>
            </a:extLst>
          </p:cNvPr>
          <p:cNvSpPr txBox="1"/>
          <p:nvPr/>
        </p:nvSpPr>
        <p:spPr>
          <a:xfrm>
            <a:off x="764344" y="456142"/>
            <a:ext cx="5533217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600" b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Tienes tiempo ahora para ti. </a:t>
            </a:r>
          </a:p>
          <a:p>
            <a:endParaRPr lang="es-ES" sz="3600" b="1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es-ES" sz="28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Usa, si te ayuda, este plan. </a:t>
            </a:r>
            <a:r>
              <a:rPr lang="es-ES" sz="2800" b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Revisa tu semana. </a:t>
            </a:r>
            <a:r>
              <a:rPr lang="es-ES" sz="28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Cada día. </a:t>
            </a:r>
            <a:r>
              <a:rPr lang="es-ES" sz="2800" b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Reparte y escribe </a:t>
            </a:r>
            <a:r>
              <a:rPr lang="es-ES" sz="28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entre tus días lo que llena tu día a día.</a:t>
            </a:r>
          </a:p>
          <a:p>
            <a:endParaRPr lang="es-ES" sz="2800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es-ES" sz="28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Cómo lo vives y cómo desearías vivirlo. Cómo lo estás viviendo y a qué te sientes llamado, cómo mejorarlo. Quién eres hoy y cómo serás acogiendo la oportunidad de… </a:t>
            </a:r>
          </a:p>
        </p:txBody>
      </p:sp>
      <p:pic>
        <p:nvPicPr>
          <p:cNvPr id="3" name="Imagen 2" descr="Imagen que contiene Tabla&#10;&#10;Descripción generada automáticamente">
            <a:extLst>
              <a:ext uri="{FF2B5EF4-FFF2-40B4-BE49-F238E27FC236}">
                <a16:creationId xmlns:a16="http://schemas.microsoft.com/office/drawing/2014/main" id="{4DE872D4-22AD-4992-B9D4-C07FDA5BB3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84"/>
          <a:stretch/>
        </p:blipFill>
        <p:spPr>
          <a:xfrm>
            <a:off x="6636552" y="840658"/>
            <a:ext cx="5209171" cy="533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35232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Pasos abstractos en un fondo color verde pastel claro">
            <a:extLst>
              <a:ext uri="{FF2B5EF4-FFF2-40B4-BE49-F238E27FC236}">
                <a16:creationId xmlns:a16="http://schemas.microsoft.com/office/drawing/2014/main" id="{34C9EF09-CEA1-4E92-96FA-6C8BF3A463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</a:blip>
          <a:srcRect t="22018" b="298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CEE594D5-F639-4994-BFD8-3084EF914E5A}"/>
              </a:ext>
            </a:extLst>
          </p:cNvPr>
          <p:cNvSpPr/>
          <p:nvPr/>
        </p:nvSpPr>
        <p:spPr>
          <a:xfrm>
            <a:off x="1768330" y="3100773"/>
            <a:ext cx="1165939" cy="1484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6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1</a:t>
            </a:r>
            <a:endParaRPr lang="es-ES" sz="2800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Picture 2" descr="Colegio Santa Maria del Pilar Marianistas - Santa María del Pilar -  Marianistas">
            <a:extLst>
              <a:ext uri="{FF2B5EF4-FFF2-40B4-BE49-F238E27FC236}">
                <a16:creationId xmlns:a16="http://schemas.microsoft.com/office/drawing/2014/main" id="{7ADCDFC9-5E15-4038-A307-8F02CB820B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1703" y="182198"/>
            <a:ext cx="863221" cy="863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761EFD53-9343-4B15-B9DC-A25A9A7E8EF8}"/>
              </a:ext>
            </a:extLst>
          </p:cNvPr>
          <p:cNvSpPr/>
          <p:nvPr/>
        </p:nvSpPr>
        <p:spPr>
          <a:xfrm>
            <a:off x="3653995" y="2175000"/>
            <a:ext cx="1165939" cy="1484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6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2</a:t>
            </a:r>
            <a:endParaRPr lang="es-ES" sz="2800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0C1BF193-F6FE-4D93-8435-E1554E1643BF}"/>
              </a:ext>
            </a:extLst>
          </p:cNvPr>
          <p:cNvSpPr/>
          <p:nvPr/>
        </p:nvSpPr>
        <p:spPr>
          <a:xfrm>
            <a:off x="5513030" y="1328594"/>
            <a:ext cx="1165939" cy="1484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6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3</a:t>
            </a:r>
            <a:endParaRPr lang="es-ES" sz="2800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D0DD695C-C7D4-42A9-82A4-AACF31AC775E}"/>
              </a:ext>
            </a:extLst>
          </p:cNvPr>
          <p:cNvSpPr/>
          <p:nvPr/>
        </p:nvSpPr>
        <p:spPr>
          <a:xfrm>
            <a:off x="7372065" y="411850"/>
            <a:ext cx="1165939" cy="1484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6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4</a:t>
            </a:r>
            <a:endParaRPr lang="es-ES" sz="2800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658218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Pasos abstractos en un fondo color verde pastel claro">
            <a:extLst>
              <a:ext uri="{FF2B5EF4-FFF2-40B4-BE49-F238E27FC236}">
                <a16:creationId xmlns:a16="http://schemas.microsoft.com/office/drawing/2014/main" id="{34C9EF09-CEA1-4E92-96FA-6C8BF3A463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</a:blip>
          <a:srcRect t="22018" b="298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CEE594D5-F639-4994-BFD8-3084EF914E5A}"/>
              </a:ext>
            </a:extLst>
          </p:cNvPr>
          <p:cNvSpPr/>
          <p:nvPr/>
        </p:nvSpPr>
        <p:spPr>
          <a:xfrm>
            <a:off x="267076" y="182198"/>
            <a:ext cx="1165939" cy="1484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6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4</a:t>
            </a:r>
            <a:endParaRPr lang="es-ES" sz="2800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Picture 2" descr="Colegio Santa Maria del Pilar Marianistas - Santa María del Pilar -  Marianistas">
            <a:extLst>
              <a:ext uri="{FF2B5EF4-FFF2-40B4-BE49-F238E27FC236}">
                <a16:creationId xmlns:a16="http://schemas.microsoft.com/office/drawing/2014/main" id="{7ADCDFC9-5E15-4038-A307-8F02CB820B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1703" y="182198"/>
            <a:ext cx="863221" cy="863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0BB0E98F-084B-4E4A-AC58-AFD260E28971}"/>
              </a:ext>
            </a:extLst>
          </p:cNvPr>
          <p:cNvSpPr/>
          <p:nvPr/>
        </p:nvSpPr>
        <p:spPr>
          <a:xfrm>
            <a:off x="1433015" y="1667074"/>
            <a:ext cx="10758985" cy="5190916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38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ceniza</a:t>
            </a:r>
            <a:endParaRPr lang="es-ES" sz="5400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48258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BBCCD6A-741A-446C-80E0-EB369A3B0C22}"/>
              </a:ext>
            </a:extLst>
          </p:cNvPr>
          <p:cNvSpPr txBox="1"/>
          <p:nvPr/>
        </p:nvSpPr>
        <p:spPr>
          <a:xfrm>
            <a:off x="7300452" y="382401"/>
            <a:ext cx="4680154" cy="4647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600" b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Recibir la ceniza</a:t>
            </a:r>
          </a:p>
          <a:p>
            <a:endParaRPr lang="es-ES" sz="3600" b="1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es-ES" sz="28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Quienes quieran, libremente y con calma y orden, pueden recibir la ceniza. Es el modo como empieza la cuaresma. Este camino de búsqueda, de vida y de preparación lo queremos vivir con Jesús y a su modo, confiando en él y con su ayuda. </a:t>
            </a:r>
          </a:p>
        </p:txBody>
      </p:sp>
      <p:pic>
        <p:nvPicPr>
          <p:cNvPr id="49154" name="Picture 2" descr="Qué es el Miércoles de Ceniza y por qué se celebra?">
            <a:extLst>
              <a:ext uri="{FF2B5EF4-FFF2-40B4-BE49-F238E27FC236}">
                <a16:creationId xmlns:a16="http://schemas.microsoft.com/office/drawing/2014/main" id="{09537361-5A97-4A04-AA6D-727415C2A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94" y="382401"/>
            <a:ext cx="6882582" cy="516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011793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Pasos abstractos en un fondo color verde pastel claro">
            <a:extLst>
              <a:ext uri="{FF2B5EF4-FFF2-40B4-BE49-F238E27FC236}">
                <a16:creationId xmlns:a16="http://schemas.microsoft.com/office/drawing/2014/main" id="{34C9EF09-CEA1-4E92-96FA-6C8BF3A463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</a:blip>
          <a:srcRect t="22018" b="298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CEE594D5-F639-4994-BFD8-3084EF914E5A}"/>
              </a:ext>
            </a:extLst>
          </p:cNvPr>
          <p:cNvSpPr/>
          <p:nvPr/>
        </p:nvSpPr>
        <p:spPr>
          <a:xfrm>
            <a:off x="1768330" y="3100773"/>
            <a:ext cx="1165939" cy="1484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6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1</a:t>
            </a:r>
            <a:endParaRPr lang="es-ES" sz="2800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Picture 2" descr="Colegio Santa Maria del Pilar Marianistas - Santa María del Pilar -  Marianistas">
            <a:extLst>
              <a:ext uri="{FF2B5EF4-FFF2-40B4-BE49-F238E27FC236}">
                <a16:creationId xmlns:a16="http://schemas.microsoft.com/office/drawing/2014/main" id="{7ADCDFC9-5E15-4038-A307-8F02CB820B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1703" y="182198"/>
            <a:ext cx="863221" cy="863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761EFD53-9343-4B15-B9DC-A25A9A7E8EF8}"/>
              </a:ext>
            </a:extLst>
          </p:cNvPr>
          <p:cNvSpPr/>
          <p:nvPr/>
        </p:nvSpPr>
        <p:spPr>
          <a:xfrm>
            <a:off x="3653995" y="2175000"/>
            <a:ext cx="1165939" cy="1484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6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2</a:t>
            </a:r>
            <a:endParaRPr lang="es-ES" sz="2800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0C1BF193-F6FE-4D93-8435-E1554E1643BF}"/>
              </a:ext>
            </a:extLst>
          </p:cNvPr>
          <p:cNvSpPr/>
          <p:nvPr/>
        </p:nvSpPr>
        <p:spPr>
          <a:xfrm>
            <a:off x="5513030" y="1328594"/>
            <a:ext cx="1165939" cy="1484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6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3</a:t>
            </a:r>
            <a:endParaRPr lang="es-ES" sz="2800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D0DD695C-C7D4-42A9-82A4-AACF31AC775E}"/>
              </a:ext>
            </a:extLst>
          </p:cNvPr>
          <p:cNvSpPr/>
          <p:nvPr/>
        </p:nvSpPr>
        <p:spPr>
          <a:xfrm>
            <a:off x="7372065" y="411850"/>
            <a:ext cx="1165939" cy="1484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6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4</a:t>
            </a:r>
            <a:endParaRPr lang="es-ES" sz="2800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C1E02A46-9CDF-4D7D-8187-D2100EF47D26}"/>
              </a:ext>
            </a:extLst>
          </p:cNvPr>
          <p:cNvSpPr/>
          <p:nvPr/>
        </p:nvSpPr>
        <p:spPr>
          <a:xfrm>
            <a:off x="9395469" y="1432562"/>
            <a:ext cx="1165939" cy="1484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6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5</a:t>
            </a:r>
            <a:endParaRPr lang="es-ES" sz="2800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427859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Pasos abstractos en un fondo color verde pastel claro">
            <a:extLst>
              <a:ext uri="{FF2B5EF4-FFF2-40B4-BE49-F238E27FC236}">
                <a16:creationId xmlns:a16="http://schemas.microsoft.com/office/drawing/2014/main" id="{34C9EF09-CEA1-4E92-96FA-6C8BF3A463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</a:blip>
          <a:srcRect t="22018" b="298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CEE594D5-F639-4994-BFD8-3084EF914E5A}"/>
              </a:ext>
            </a:extLst>
          </p:cNvPr>
          <p:cNvSpPr/>
          <p:nvPr/>
        </p:nvSpPr>
        <p:spPr>
          <a:xfrm>
            <a:off x="267076" y="182198"/>
            <a:ext cx="1165939" cy="1484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6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5</a:t>
            </a:r>
            <a:endParaRPr lang="es-ES" sz="2800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Picture 2" descr="Colegio Santa Maria del Pilar Marianistas - Santa María del Pilar -  Marianistas">
            <a:extLst>
              <a:ext uri="{FF2B5EF4-FFF2-40B4-BE49-F238E27FC236}">
                <a16:creationId xmlns:a16="http://schemas.microsoft.com/office/drawing/2014/main" id="{7ADCDFC9-5E15-4038-A307-8F02CB820B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1703" y="182198"/>
            <a:ext cx="863221" cy="863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0BB0E98F-084B-4E4A-AC58-AFD260E28971}"/>
              </a:ext>
            </a:extLst>
          </p:cNvPr>
          <p:cNvSpPr/>
          <p:nvPr/>
        </p:nvSpPr>
        <p:spPr>
          <a:xfrm>
            <a:off x="1433015" y="1667074"/>
            <a:ext cx="10758985" cy="5190916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38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contemplación del rostro</a:t>
            </a:r>
            <a:endParaRPr lang="es-ES" sz="5400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77278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19B9C47F-AA3C-47B9-9475-985666484C19}"/>
              </a:ext>
            </a:extLst>
          </p:cNvPr>
          <p:cNvSpPr txBox="1"/>
          <p:nvPr/>
        </p:nvSpPr>
        <p:spPr>
          <a:xfrm>
            <a:off x="0" y="0"/>
            <a:ext cx="11558575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600" b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Contempla el rostro del otro</a:t>
            </a:r>
          </a:p>
          <a:p>
            <a:r>
              <a:rPr lang="es-ES" sz="28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Terminamos la celebración rezando juntos. Primero, contemplamos estos rostros. Después rezamos el Padrenuestro. </a:t>
            </a:r>
          </a:p>
        </p:txBody>
      </p:sp>
    </p:spTree>
    <p:extLst>
      <p:ext uri="{BB962C8B-B14F-4D97-AF65-F5344CB8AC3E}">
        <p14:creationId xmlns:p14="http://schemas.microsoft.com/office/powerpoint/2010/main" val="305961693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Rostros - Imagenes y Arte">
            <a:extLst>
              <a:ext uri="{FF2B5EF4-FFF2-40B4-BE49-F238E27FC236}">
                <a16:creationId xmlns:a16="http://schemas.microsoft.com/office/drawing/2014/main" id="{21C307B9-3544-4E5F-8383-019687656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53000"/>
            <a:ext cx="3048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19B9C47F-AA3C-47B9-9475-985666484C19}"/>
              </a:ext>
            </a:extLst>
          </p:cNvPr>
          <p:cNvSpPr txBox="1"/>
          <p:nvPr/>
        </p:nvSpPr>
        <p:spPr>
          <a:xfrm>
            <a:off x="0" y="0"/>
            <a:ext cx="11558575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600" b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Contempla el rostro del otro</a:t>
            </a:r>
          </a:p>
          <a:p>
            <a:r>
              <a:rPr lang="es-ES" sz="28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Terminamos la celebración rezando juntos. Primero, contemplamos estos rostros. Después rezamos el Padrenuestro. </a:t>
            </a:r>
          </a:p>
        </p:txBody>
      </p:sp>
    </p:spTree>
    <p:extLst>
      <p:ext uri="{BB962C8B-B14F-4D97-AF65-F5344CB8AC3E}">
        <p14:creationId xmlns:p14="http://schemas.microsoft.com/office/powerpoint/2010/main" val="218873848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Rostros - Imagenes y Arte">
            <a:extLst>
              <a:ext uri="{FF2B5EF4-FFF2-40B4-BE49-F238E27FC236}">
                <a16:creationId xmlns:a16="http://schemas.microsoft.com/office/drawing/2014/main" id="{21C307B9-3544-4E5F-8383-019687656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53000"/>
            <a:ext cx="3048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19B9C47F-AA3C-47B9-9475-985666484C19}"/>
              </a:ext>
            </a:extLst>
          </p:cNvPr>
          <p:cNvSpPr txBox="1"/>
          <p:nvPr/>
        </p:nvSpPr>
        <p:spPr>
          <a:xfrm>
            <a:off x="0" y="0"/>
            <a:ext cx="11558575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600" b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Contempla el rostro del otro</a:t>
            </a:r>
          </a:p>
          <a:p>
            <a:r>
              <a:rPr lang="es-ES" sz="28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Terminamos la celebración rezando juntos. Primero, contemplamos estos rostros. Después rezamos el Padrenuestro. </a:t>
            </a:r>
          </a:p>
        </p:txBody>
      </p:sp>
      <p:pic>
        <p:nvPicPr>
          <p:cNvPr id="57346" name="Picture 2" descr="Rostro, Arte digital por Bilderwelten Art | Artmajeur">
            <a:extLst>
              <a:ext uri="{FF2B5EF4-FFF2-40B4-BE49-F238E27FC236}">
                <a16:creationId xmlns:a16="http://schemas.microsoft.com/office/drawing/2014/main" id="{8A54D7F4-0C6C-426B-BF19-7E8A6232E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256" y="-281354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517051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Rostros - Imagenes y Arte">
            <a:extLst>
              <a:ext uri="{FF2B5EF4-FFF2-40B4-BE49-F238E27FC236}">
                <a16:creationId xmlns:a16="http://schemas.microsoft.com/office/drawing/2014/main" id="{21C307B9-3544-4E5F-8383-019687656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53000"/>
            <a:ext cx="3048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19B9C47F-AA3C-47B9-9475-985666484C19}"/>
              </a:ext>
            </a:extLst>
          </p:cNvPr>
          <p:cNvSpPr txBox="1"/>
          <p:nvPr/>
        </p:nvSpPr>
        <p:spPr>
          <a:xfrm>
            <a:off x="0" y="0"/>
            <a:ext cx="11558575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600" b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Contempla el rostro del otro</a:t>
            </a:r>
          </a:p>
          <a:p>
            <a:r>
              <a:rPr lang="es-ES" sz="28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Terminamos la celebración rezando juntos. Primero, contemplamos estos rostros. Después rezamos el Padrenuestro. </a:t>
            </a:r>
          </a:p>
        </p:txBody>
      </p:sp>
      <p:pic>
        <p:nvPicPr>
          <p:cNvPr id="57346" name="Picture 2" descr="Rostro, Arte digital por Bilderwelten Art | Artmajeur">
            <a:extLst>
              <a:ext uri="{FF2B5EF4-FFF2-40B4-BE49-F238E27FC236}">
                <a16:creationId xmlns:a16="http://schemas.microsoft.com/office/drawing/2014/main" id="{8A54D7F4-0C6C-426B-BF19-7E8A6232E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256" y="-281354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4" name="Picture 2" descr="Arte rostro mujer abstracto wallpaper | 1920x1200 | 1322163 | WallpaperUP">
            <a:extLst>
              <a:ext uri="{FF2B5EF4-FFF2-40B4-BE49-F238E27FC236}">
                <a16:creationId xmlns:a16="http://schemas.microsoft.com/office/drawing/2014/main" id="{81DE7702-12D2-4A91-A6E1-BA87B8825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2" y="1021145"/>
            <a:ext cx="6341246" cy="3963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45105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EB3382FF-7EE2-4AF8-8390-F8959125852E}"/>
              </a:ext>
            </a:extLst>
          </p:cNvPr>
          <p:cNvSpPr/>
          <p:nvPr/>
        </p:nvSpPr>
        <p:spPr>
          <a:xfrm>
            <a:off x="1" y="0"/>
            <a:ext cx="12191999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¿Miércoles de ceniza?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59995FC1-1179-4856-BBE4-372B5324BCC4}"/>
              </a:ext>
            </a:extLst>
          </p:cNvPr>
          <p:cNvSpPr/>
          <p:nvPr/>
        </p:nvSpPr>
        <p:spPr>
          <a:xfrm>
            <a:off x="673493" y="1327125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¿Has visto cómo está el mundo?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F90E86F1-320D-4E06-BB30-999070AB47B7}"/>
              </a:ext>
            </a:extLst>
          </p:cNvPr>
          <p:cNvSpPr/>
          <p:nvPr/>
        </p:nvSpPr>
        <p:spPr>
          <a:xfrm>
            <a:off x="673493" y="2800350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Abre los ojos y mira alrededor. 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7DA16956-820F-492B-8E5A-E8FAB919439C}"/>
              </a:ext>
            </a:extLst>
          </p:cNvPr>
          <p:cNvSpPr/>
          <p:nvPr/>
        </p:nvSpPr>
        <p:spPr>
          <a:xfrm>
            <a:off x="8118085" y="2562774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Ya, pero qué tiene que ver</a:t>
            </a:r>
          </a:p>
        </p:txBody>
      </p:sp>
    </p:spTree>
    <p:extLst>
      <p:ext uri="{BB962C8B-B14F-4D97-AF65-F5344CB8AC3E}">
        <p14:creationId xmlns:p14="http://schemas.microsoft.com/office/powerpoint/2010/main" val="16580105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Rostros - Imagenes y Arte">
            <a:extLst>
              <a:ext uri="{FF2B5EF4-FFF2-40B4-BE49-F238E27FC236}">
                <a16:creationId xmlns:a16="http://schemas.microsoft.com/office/drawing/2014/main" id="{21C307B9-3544-4E5F-8383-019687656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53000"/>
            <a:ext cx="3048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19B9C47F-AA3C-47B9-9475-985666484C19}"/>
              </a:ext>
            </a:extLst>
          </p:cNvPr>
          <p:cNvSpPr txBox="1"/>
          <p:nvPr/>
        </p:nvSpPr>
        <p:spPr>
          <a:xfrm>
            <a:off x="0" y="0"/>
            <a:ext cx="11558575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600" b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Contempla el rostro del otro</a:t>
            </a:r>
          </a:p>
          <a:p>
            <a:r>
              <a:rPr lang="es-ES" sz="28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Terminamos la celebración rezando juntos. Primero, contemplamos estos rostros. Después rezamos el Padrenuestro. </a:t>
            </a:r>
          </a:p>
        </p:txBody>
      </p:sp>
      <p:pic>
        <p:nvPicPr>
          <p:cNvPr id="57346" name="Picture 2" descr="Rostro, Arte digital por Bilderwelten Art | Artmajeur">
            <a:extLst>
              <a:ext uri="{FF2B5EF4-FFF2-40B4-BE49-F238E27FC236}">
                <a16:creationId xmlns:a16="http://schemas.microsoft.com/office/drawing/2014/main" id="{8A54D7F4-0C6C-426B-BF19-7E8A6232E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256" y="-281354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4" name="Picture 2" descr="Arte rostro mujer abstracto wallpaper | 1920x1200 | 1322163 | WallpaperUP">
            <a:extLst>
              <a:ext uri="{FF2B5EF4-FFF2-40B4-BE49-F238E27FC236}">
                <a16:creationId xmlns:a16="http://schemas.microsoft.com/office/drawing/2014/main" id="{81DE7702-12D2-4A91-A6E1-BA87B8825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2" y="1021145"/>
            <a:ext cx="6341246" cy="3963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18" name="Picture 2" descr="El poder de la mirada para construir un retrato sin rostro | Domestika">
            <a:extLst>
              <a:ext uri="{FF2B5EF4-FFF2-40B4-BE49-F238E27FC236}">
                <a16:creationId xmlns:a16="http://schemas.microsoft.com/office/drawing/2014/main" id="{6DCDC91B-8EB6-4FA4-9DFD-460FE82D0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135" y="590184"/>
            <a:ext cx="5014253" cy="6267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665892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Rostros - Imagenes y Arte">
            <a:extLst>
              <a:ext uri="{FF2B5EF4-FFF2-40B4-BE49-F238E27FC236}">
                <a16:creationId xmlns:a16="http://schemas.microsoft.com/office/drawing/2014/main" id="{21C307B9-3544-4E5F-8383-019687656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53000"/>
            <a:ext cx="3048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19B9C47F-AA3C-47B9-9475-985666484C19}"/>
              </a:ext>
            </a:extLst>
          </p:cNvPr>
          <p:cNvSpPr txBox="1"/>
          <p:nvPr/>
        </p:nvSpPr>
        <p:spPr>
          <a:xfrm>
            <a:off x="0" y="0"/>
            <a:ext cx="11558575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600" b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Contempla el rostro del otro</a:t>
            </a:r>
          </a:p>
          <a:p>
            <a:r>
              <a:rPr lang="es-ES" sz="28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Terminamos la celebración rezando juntos. Primero, contemplamos estos rostros. Después rezamos el Padrenuestro. </a:t>
            </a:r>
          </a:p>
        </p:txBody>
      </p:sp>
      <p:pic>
        <p:nvPicPr>
          <p:cNvPr id="57346" name="Picture 2" descr="Rostro, Arte digital por Bilderwelten Art | Artmajeur">
            <a:extLst>
              <a:ext uri="{FF2B5EF4-FFF2-40B4-BE49-F238E27FC236}">
                <a16:creationId xmlns:a16="http://schemas.microsoft.com/office/drawing/2014/main" id="{8A54D7F4-0C6C-426B-BF19-7E8A6232E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256" y="-281354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4" name="Picture 2" descr="Arte rostro mujer abstracto wallpaper | 1920x1200 | 1322163 | WallpaperUP">
            <a:extLst>
              <a:ext uri="{FF2B5EF4-FFF2-40B4-BE49-F238E27FC236}">
                <a16:creationId xmlns:a16="http://schemas.microsoft.com/office/drawing/2014/main" id="{81DE7702-12D2-4A91-A6E1-BA87B8825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2" y="1021145"/>
            <a:ext cx="6341246" cy="3963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18" name="Picture 2" descr="El poder de la mirada para construir un retrato sin rostro | Domestika">
            <a:extLst>
              <a:ext uri="{FF2B5EF4-FFF2-40B4-BE49-F238E27FC236}">
                <a16:creationId xmlns:a16="http://schemas.microsoft.com/office/drawing/2014/main" id="{6DCDC91B-8EB6-4FA4-9DFD-460FE82D0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135" y="590184"/>
            <a:ext cx="5014253" cy="6267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2" name="Picture 2" descr="Rostros - Imagenes y Arte">
            <a:extLst>
              <a:ext uri="{FF2B5EF4-FFF2-40B4-BE49-F238E27FC236}">
                <a16:creationId xmlns:a16="http://schemas.microsoft.com/office/drawing/2014/main" id="{5D52A00B-25CE-4170-9AF7-2C8196E8F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179" y="2704734"/>
            <a:ext cx="3871912" cy="387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892954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Rostros - Imagenes y Arte">
            <a:extLst>
              <a:ext uri="{FF2B5EF4-FFF2-40B4-BE49-F238E27FC236}">
                <a16:creationId xmlns:a16="http://schemas.microsoft.com/office/drawing/2014/main" id="{21C307B9-3544-4E5F-8383-019687656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53000"/>
            <a:ext cx="3048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19B9C47F-AA3C-47B9-9475-985666484C19}"/>
              </a:ext>
            </a:extLst>
          </p:cNvPr>
          <p:cNvSpPr txBox="1"/>
          <p:nvPr/>
        </p:nvSpPr>
        <p:spPr>
          <a:xfrm>
            <a:off x="0" y="0"/>
            <a:ext cx="11558575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600" b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Contempla el rostro del otro</a:t>
            </a:r>
          </a:p>
          <a:p>
            <a:r>
              <a:rPr lang="es-ES" sz="28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Terminamos la celebración rezando juntos. Primero, contemplamos estos rostros. Después rezamos el Padrenuestro. </a:t>
            </a:r>
          </a:p>
        </p:txBody>
      </p:sp>
      <p:pic>
        <p:nvPicPr>
          <p:cNvPr id="57346" name="Picture 2" descr="Rostro, Arte digital por Bilderwelten Art | Artmajeur">
            <a:extLst>
              <a:ext uri="{FF2B5EF4-FFF2-40B4-BE49-F238E27FC236}">
                <a16:creationId xmlns:a16="http://schemas.microsoft.com/office/drawing/2014/main" id="{8A54D7F4-0C6C-426B-BF19-7E8A6232E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256" y="-281354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4" name="Picture 2" descr="Arte rostro mujer abstracto wallpaper | 1920x1200 | 1322163 | WallpaperUP">
            <a:extLst>
              <a:ext uri="{FF2B5EF4-FFF2-40B4-BE49-F238E27FC236}">
                <a16:creationId xmlns:a16="http://schemas.microsoft.com/office/drawing/2014/main" id="{81DE7702-12D2-4A91-A6E1-BA87B8825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2" y="1021145"/>
            <a:ext cx="6341246" cy="3963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18" name="Picture 2" descr="El poder de la mirada para construir un retrato sin rostro | Domestika">
            <a:extLst>
              <a:ext uri="{FF2B5EF4-FFF2-40B4-BE49-F238E27FC236}">
                <a16:creationId xmlns:a16="http://schemas.microsoft.com/office/drawing/2014/main" id="{6DCDC91B-8EB6-4FA4-9DFD-460FE82D0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135" y="590184"/>
            <a:ext cx="5014253" cy="6267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2" name="Picture 2" descr="Rostros - Imagenes y Arte">
            <a:extLst>
              <a:ext uri="{FF2B5EF4-FFF2-40B4-BE49-F238E27FC236}">
                <a16:creationId xmlns:a16="http://schemas.microsoft.com/office/drawing/2014/main" id="{5D52A00B-25CE-4170-9AF7-2C8196E8F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179" y="2704734"/>
            <a:ext cx="3871912" cy="387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0" name="Picture 2" descr="Rostro, Pintura por Roniel Llerena Andrade | Artmajeur">
            <a:extLst>
              <a:ext uri="{FF2B5EF4-FFF2-40B4-BE49-F238E27FC236}">
                <a16:creationId xmlns:a16="http://schemas.microsoft.com/office/drawing/2014/main" id="{249721A3-1ADB-47E8-B867-01EEDD6EC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9307" y="2404696"/>
            <a:ext cx="3254613" cy="4471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879586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Rostros - Imagenes y Arte">
            <a:extLst>
              <a:ext uri="{FF2B5EF4-FFF2-40B4-BE49-F238E27FC236}">
                <a16:creationId xmlns:a16="http://schemas.microsoft.com/office/drawing/2014/main" id="{21C307B9-3544-4E5F-8383-019687656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53000"/>
            <a:ext cx="3048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19B9C47F-AA3C-47B9-9475-985666484C19}"/>
              </a:ext>
            </a:extLst>
          </p:cNvPr>
          <p:cNvSpPr txBox="1"/>
          <p:nvPr/>
        </p:nvSpPr>
        <p:spPr>
          <a:xfrm>
            <a:off x="0" y="0"/>
            <a:ext cx="11558575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600" b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Contempla el rostro del otro</a:t>
            </a:r>
          </a:p>
          <a:p>
            <a:r>
              <a:rPr lang="es-ES" sz="28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Terminamos la celebración rezando juntos. Primero, contemplamos estos rostros. Después rezamos el Padrenuestro. </a:t>
            </a:r>
          </a:p>
        </p:txBody>
      </p:sp>
      <p:pic>
        <p:nvPicPr>
          <p:cNvPr id="57346" name="Picture 2" descr="Rostro, Arte digital por Bilderwelten Art | Artmajeur">
            <a:extLst>
              <a:ext uri="{FF2B5EF4-FFF2-40B4-BE49-F238E27FC236}">
                <a16:creationId xmlns:a16="http://schemas.microsoft.com/office/drawing/2014/main" id="{8A54D7F4-0C6C-426B-BF19-7E8A6232E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256" y="-281354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4" name="Picture 2" descr="Arte rostro mujer abstracto wallpaper | 1920x1200 | 1322163 | WallpaperUP">
            <a:extLst>
              <a:ext uri="{FF2B5EF4-FFF2-40B4-BE49-F238E27FC236}">
                <a16:creationId xmlns:a16="http://schemas.microsoft.com/office/drawing/2014/main" id="{81DE7702-12D2-4A91-A6E1-BA87B8825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2" y="1021145"/>
            <a:ext cx="6341246" cy="3963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18" name="Picture 2" descr="El poder de la mirada para construir un retrato sin rostro | Domestika">
            <a:extLst>
              <a:ext uri="{FF2B5EF4-FFF2-40B4-BE49-F238E27FC236}">
                <a16:creationId xmlns:a16="http://schemas.microsoft.com/office/drawing/2014/main" id="{6DCDC91B-8EB6-4FA4-9DFD-460FE82D0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135" y="590184"/>
            <a:ext cx="5014253" cy="6267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2" name="Picture 2" descr="Rostros - Imagenes y Arte">
            <a:extLst>
              <a:ext uri="{FF2B5EF4-FFF2-40B4-BE49-F238E27FC236}">
                <a16:creationId xmlns:a16="http://schemas.microsoft.com/office/drawing/2014/main" id="{5D52A00B-25CE-4170-9AF7-2C8196E8F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179" y="2704734"/>
            <a:ext cx="3871912" cy="387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0" name="Picture 2" descr="Rostro, Pintura por Roniel Llerena Andrade | Artmajeur">
            <a:extLst>
              <a:ext uri="{FF2B5EF4-FFF2-40B4-BE49-F238E27FC236}">
                <a16:creationId xmlns:a16="http://schemas.microsoft.com/office/drawing/2014/main" id="{249721A3-1ADB-47E8-B867-01EEDD6EC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9307" y="2404696"/>
            <a:ext cx="3254613" cy="4471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4" name="Picture 2" descr="Cuando cientos de &amp;#39;personitas&amp;#39; forman un rostro famoso">
            <a:extLst>
              <a:ext uri="{FF2B5EF4-FFF2-40B4-BE49-F238E27FC236}">
                <a16:creationId xmlns:a16="http://schemas.microsoft.com/office/drawing/2014/main" id="{7037CF81-FBB6-4F02-AFD3-C10CAFC8B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310" y="121472"/>
            <a:ext cx="5108488" cy="2881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440323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Rostros - Imagenes y Arte">
            <a:extLst>
              <a:ext uri="{FF2B5EF4-FFF2-40B4-BE49-F238E27FC236}">
                <a16:creationId xmlns:a16="http://schemas.microsoft.com/office/drawing/2014/main" id="{21C307B9-3544-4E5F-8383-019687656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53000"/>
            <a:ext cx="3048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19B9C47F-AA3C-47B9-9475-985666484C19}"/>
              </a:ext>
            </a:extLst>
          </p:cNvPr>
          <p:cNvSpPr txBox="1"/>
          <p:nvPr/>
        </p:nvSpPr>
        <p:spPr>
          <a:xfrm>
            <a:off x="0" y="0"/>
            <a:ext cx="11558575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600" b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Contempla el rostro del otro</a:t>
            </a:r>
          </a:p>
          <a:p>
            <a:r>
              <a:rPr lang="es-ES" sz="28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Terminamos la celebración rezando juntos. Primero, contemplamos estos rostros. Después rezamos el Padrenuestro. </a:t>
            </a:r>
          </a:p>
        </p:txBody>
      </p:sp>
      <p:pic>
        <p:nvPicPr>
          <p:cNvPr id="57346" name="Picture 2" descr="Rostro, Arte digital por Bilderwelten Art | Artmajeur">
            <a:extLst>
              <a:ext uri="{FF2B5EF4-FFF2-40B4-BE49-F238E27FC236}">
                <a16:creationId xmlns:a16="http://schemas.microsoft.com/office/drawing/2014/main" id="{8A54D7F4-0C6C-426B-BF19-7E8A6232E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256" y="-281354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4" name="Picture 2" descr="Arte rostro mujer abstracto wallpaper | 1920x1200 | 1322163 | WallpaperUP">
            <a:extLst>
              <a:ext uri="{FF2B5EF4-FFF2-40B4-BE49-F238E27FC236}">
                <a16:creationId xmlns:a16="http://schemas.microsoft.com/office/drawing/2014/main" id="{81DE7702-12D2-4A91-A6E1-BA87B8825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2" y="1021145"/>
            <a:ext cx="6341246" cy="3963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18" name="Picture 2" descr="El poder de la mirada para construir un retrato sin rostro | Domestika">
            <a:extLst>
              <a:ext uri="{FF2B5EF4-FFF2-40B4-BE49-F238E27FC236}">
                <a16:creationId xmlns:a16="http://schemas.microsoft.com/office/drawing/2014/main" id="{6DCDC91B-8EB6-4FA4-9DFD-460FE82D0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135" y="590184"/>
            <a:ext cx="5014253" cy="6267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2" name="Picture 2" descr="Rostros - Imagenes y Arte">
            <a:extLst>
              <a:ext uri="{FF2B5EF4-FFF2-40B4-BE49-F238E27FC236}">
                <a16:creationId xmlns:a16="http://schemas.microsoft.com/office/drawing/2014/main" id="{5D52A00B-25CE-4170-9AF7-2C8196E8F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179" y="2704734"/>
            <a:ext cx="3871912" cy="387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0" name="Picture 2" descr="Rostro, Pintura por Roniel Llerena Andrade | Artmajeur">
            <a:extLst>
              <a:ext uri="{FF2B5EF4-FFF2-40B4-BE49-F238E27FC236}">
                <a16:creationId xmlns:a16="http://schemas.microsoft.com/office/drawing/2014/main" id="{249721A3-1ADB-47E8-B867-01EEDD6EC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9307" y="2404696"/>
            <a:ext cx="3254613" cy="4471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4" name="Picture 2" descr="Cuando cientos de &amp;#39;personitas&amp;#39; forman un rostro famoso">
            <a:extLst>
              <a:ext uri="{FF2B5EF4-FFF2-40B4-BE49-F238E27FC236}">
                <a16:creationId xmlns:a16="http://schemas.microsoft.com/office/drawing/2014/main" id="{7037CF81-FBB6-4F02-AFD3-C10CAFC8B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310" y="121472"/>
            <a:ext cx="5108488" cy="2881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38" name="Picture 2" descr="Pintura Original Abstracto Digital Del Rostro De Mujer, Colorido  Composición En El Arte Moderno Y Contemporáneo, Ideal Para El Diseño De  Interiores, Decoración De La Página, Web Y Otros, Ilustración Vectorial  Ilustraciones">
            <a:extLst>
              <a:ext uri="{FF2B5EF4-FFF2-40B4-BE49-F238E27FC236}">
                <a16:creationId xmlns:a16="http://schemas.microsoft.com/office/drawing/2014/main" id="{F7183EDA-05D2-40B0-A652-C5E129C1E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86" y="984900"/>
            <a:ext cx="4295534" cy="3733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097021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Rostros - Imagenes y Arte">
            <a:extLst>
              <a:ext uri="{FF2B5EF4-FFF2-40B4-BE49-F238E27FC236}">
                <a16:creationId xmlns:a16="http://schemas.microsoft.com/office/drawing/2014/main" id="{21C307B9-3544-4E5F-8383-019687656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53000"/>
            <a:ext cx="3048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19B9C47F-AA3C-47B9-9475-985666484C19}"/>
              </a:ext>
            </a:extLst>
          </p:cNvPr>
          <p:cNvSpPr txBox="1"/>
          <p:nvPr/>
        </p:nvSpPr>
        <p:spPr>
          <a:xfrm>
            <a:off x="0" y="0"/>
            <a:ext cx="11558575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600" b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Contempla el rostro del otro</a:t>
            </a:r>
          </a:p>
          <a:p>
            <a:r>
              <a:rPr lang="es-ES" sz="28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Terminamos la celebración rezando juntos. Primero, contemplamos estos rostros. Después rezamos el Padrenuestro. </a:t>
            </a:r>
          </a:p>
        </p:txBody>
      </p:sp>
      <p:pic>
        <p:nvPicPr>
          <p:cNvPr id="57346" name="Picture 2" descr="Rostro, Arte digital por Bilderwelten Art | Artmajeur">
            <a:extLst>
              <a:ext uri="{FF2B5EF4-FFF2-40B4-BE49-F238E27FC236}">
                <a16:creationId xmlns:a16="http://schemas.microsoft.com/office/drawing/2014/main" id="{8A54D7F4-0C6C-426B-BF19-7E8A6232E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256" y="-281354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4" name="Picture 2" descr="Arte rostro mujer abstracto wallpaper | 1920x1200 | 1322163 | WallpaperUP">
            <a:extLst>
              <a:ext uri="{FF2B5EF4-FFF2-40B4-BE49-F238E27FC236}">
                <a16:creationId xmlns:a16="http://schemas.microsoft.com/office/drawing/2014/main" id="{81DE7702-12D2-4A91-A6E1-BA87B8825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2" y="1021145"/>
            <a:ext cx="6341246" cy="3963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18" name="Picture 2" descr="El poder de la mirada para construir un retrato sin rostro | Domestika">
            <a:extLst>
              <a:ext uri="{FF2B5EF4-FFF2-40B4-BE49-F238E27FC236}">
                <a16:creationId xmlns:a16="http://schemas.microsoft.com/office/drawing/2014/main" id="{6DCDC91B-8EB6-4FA4-9DFD-460FE82D0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135" y="590184"/>
            <a:ext cx="5014253" cy="6267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2" name="Picture 2" descr="Rostros - Imagenes y Arte">
            <a:extLst>
              <a:ext uri="{FF2B5EF4-FFF2-40B4-BE49-F238E27FC236}">
                <a16:creationId xmlns:a16="http://schemas.microsoft.com/office/drawing/2014/main" id="{5D52A00B-25CE-4170-9AF7-2C8196E8F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179" y="2704734"/>
            <a:ext cx="3871912" cy="387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0" name="Picture 2" descr="Rostro, Pintura por Roniel Llerena Andrade | Artmajeur">
            <a:extLst>
              <a:ext uri="{FF2B5EF4-FFF2-40B4-BE49-F238E27FC236}">
                <a16:creationId xmlns:a16="http://schemas.microsoft.com/office/drawing/2014/main" id="{249721A3-1ADB-47E8-B867-01EEDD6EC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9307" y="2404696"/>
            <a:ext cx="3254613" cy="4471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4" name="Picture 2" descr="Cuando cientos de &amp;#39;personitas&amp;#39; forman un rostro famoso">
            <a:extLst>
              <a:ext uri="{FF2B5EF4-FFF2-40B4-BE49-F238E27FC236}">
                <a16:creationId xmlns:a16="http://schemas.microsoft.com/office/drawing/2014/main" id="{7037CF81-FBB6-4F02-AFD3-C10CAFC8B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310" y="121472"/>
            <a:ext cx="5108488" cy="2881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38" name="Picture 2" descr="Pintura Original Abstracto Digital Del Rostro De Mujer, Colorido  Composición En El Arte Moderno Y Contemporáneo, Ideal Para El Diseño De  Interiores, Decoración De La Página, Web Y Otros, Ilustración Vectorial  Ilustraciones">
            <a:extLst>
              <a:ext uri="{FF2B5EF4-FFF2-40B4-BE49-F238E27FC236}">
                <a16:creationId xmlns:a16="http://schemas.microsoft.com/office/drawing/2014/main" id="{F7183EDA-05D2-40B0-A652-C5E129C1E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86" y="984900"/>
            <a:ext cx="4295534" cy="3733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2" name="Picture 2" descr="Artistas del siglo XX representados sobre rostros de modelos | paredro.com">
            <a:extLst>
              <a:ext uri="{FF2B5EF4-FFF2-40B4-BE49-F238E27FC236}">
                <a16:creationId xmlns:a16="http://schemas.microsoft.com/office/drawing/2014/main" id="{7ED075F6-8FAD-4100-9AF7-DC0B04737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284" y="3429000"/>
            <a:ext cx="2001855" cy="3002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4" name="Picture 4" descr="Dolor, ¿amigo o enemigo? - Ergoactiv La Escuela de la Espalda">
            <a:extLst>
              <a:ext uri="{FF2B5EF4-FFF2-40B4-BE49-F238E27FC236}">
                <a16:creationId xmlns:a16="http://schemas.microsoft.com/office/drawing/2014/main" id="{6FBA1E48-F562-47C0-B665-4CA5E02A5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253" y="1544350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13466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Rostros - Imagenes y Arte">
            <a:extLst>
              <a:ext uri="{FF2B5EF4-FFF2-40B4-BE49-F238E27FC236}">
                <a16:creationId xmlns:a16="http://schemas.microsoft.com/office/drawing/2014/main" id="{21C307B9-3544-4E5F-8383-019687656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53000"/>
            <a:ext cx="3048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19B9C47F-AA3C-47B9-9475-985666484C19}"/>
              </a:ext>
            </a:extLst>
          </p:cNvPr>
          <p:cNvSpPr txBox="1"/>
          <p:nvPr/>
        </p:nvSpPr>
        <p:spPr>
          <a:xfrm>
            <a:off x="0" y="0"/>
            <a:ext cx="11558575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600" b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Contempla el rostro del otro</a:t>
            </a:r>
          </a:p>
          <a:p>
            <a:r>
              <a:rPr lang="es-ES" sz="28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Terminamos la celebración rezando juntos. Primero, contemplamos estos rostros. Después rezamos el Padrenuestro. </a:t>
            </a:r>
          </a:p>
        </p:txBody>
      </p:sp>
      <p:pic>
        <p:nvPicPr>
          <p:cNvPr id="57346" name="Picture 2" descr="Rostro, Arte digital por Bilderwelten Art | Artmajeur">
            <a:extLst>
              <a:ext uri="{FF2B5EF4-FFF2-40B4-BE49-F238E27FC236}">
                <a16:creationId xmlns:a16="http://schemas.microsoft.com/office/drawing/2014/main" id="{8A54D7F4-0C6C-426B-BF19-7E8A6232E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256" y="-281354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4" name="Picture 2" descr="Arte rostro mujer abstracto wallpaper | 1920x1200 | 1322163 | WallpaperUP">
            <a:extLst>
              <a:ext uri="{FF2B5EF4-FFF2-40B4-BE49-F238E27FC236}">
                <a16:creationId xmlns:a16="http://schemas.microsoft.com/office/drawing/2014/main" id="{81DE7702-12D2-4A91-A6E1-BA87B8825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2" y="1021145"/>
            <a:ext cx="6341246" cy="3963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18" name="Picture 2" descr="El poder de la mirada para construir un retrato sin rostro | Domestika">
            <a:extLst>
              <a:ext uri="{FF2B5EF4-FFF2-40B4-BE49-F238E27FC236}">
                <a16:creationId xmlns:a16="http://schemas.microsoft.com/office/drawing/2014/main" id="{6DCDC91B-8EB6-4FA4-9DFD-460FE82D0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135" y="590184"/>
            <a:ext cx="5014253" cy="6267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2" name="Picture 2" descr="Rostros - Imagenes y Arte">
            <a:extLst>
              <a:ext uri="{FF2B5EF4-FFF2-40B4-BE49-F238E27FC236}">
                <a16:creationId xmlns:a16="http://schemas.microsoft.com/office/drawing/2014/main" id="{5D52A00B-25CE-4170-9AF7-2C8196E8F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179" y="2704734"/>
            <a:ext cx="3871912" cy="387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0" name="Picture 2" descr="Rostro, Pintura por Roniel Llerena Andrade | Artmajeur">
            <a:extLst>
              <a:ext uri="{FF2B5EF4-FFF2-40B4-BE49-F238E27FC236}">
                <a16:creationId xmlns:a16="http://schemas.microsoft.com/office/drawing/2014/main" id="{249721A3-1ADB-47E8-B867-01EEDD6EC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9307" y="2404696"/>
            <a:ext cx="3254613" cy="4471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4" name="Picture 2" descr="Cuando cientos de &amp;#39;personitas&amp;#39; forman un rostro famoso">
            <a:extLst>
              <a:ext uri="{FF2B5EF4-FFF2-40B4-BE49-F238E27FC236}">
                <a16:creationId xmlns:a16="http://schemas.microsoft.com/office/drawing/2014/main" id="{7037CF81-FBB6-4F02-AFD3-C10CAFC8B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310" y="121472"/>
            <a:ext cx="5108488" cy="2881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38" name="Picture 2" descr="Pintura Original Abstracto Digital Del Rostro De Mujer, Colorido  Composición En El Arte Moderno Y Contemporáneo, Ideal Para El Diseño De  Interiores, Decoración De La Página, Web Y Otros, Ilustración Vectorial  Ilustraciones">
            <a:extLst>
              <a:ext uri="{FF2B5EF4-FFF2-40B4-BE49-F238E27FC236}">
                <a16:creationId xmlns:a16="http://schemas.microsoft.com/office/drawing/2014/main" id="{F7183EDA-05D2-40B0-A652-C5E129C1E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86" y="984900"/>
            <a:ext cx="4295534" cy="3733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2" name="Picture 2" descr="Artistas del siglo XX representados sobre rostros de modelos | paredro.com">
            <a:extLst>
              <a:ext uri="{FF2B5EF4-FFF2-40B4-BE49-F238E27FC236}">
                <a16:creationId xmlns:a16="http://schemas.microsoft.com/office/drawing/2014/main" id="{7ED075F6-8FAD-4100-9AF7-DC0B04737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284" y="3429000"/>
            <a:ext cx="2001855" cy="3002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4" name="Picture 4" descr="Dolor, ¿amigo o enemigo? - Ergoactiv La Escuela de la Espalda">
            <a:extLst>
              <a:ext uri="{FF2B5EF4-FFF2-40B4-BE49-F238E27FC236}">
                <a16:creationId xmlns:a16="http://schemas.microsoft.com/office/drawing/2014/main" id="{6FBA1E48-F562-47C0-B665-4CA5E02A5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253" y="1544350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86" name="Picture 2" descr="Cara de orgasmo o de dolor? Se parecen, pero no son lo mismo">
            <a:extLst>
              <a:ext uri="{FF2B5EF4-FFF2-40B4-BE49-F238E27FC236}">
                <a16:creationId xmlns:a16="http://schemas.microsoft.com/office/drawing/2014/main" id="{2284BEE7-D1E5-449E-88B4-ADD0DF450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7155" y="3523883"/>
            <a:ext cx="4316876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56345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Rostros - Imagenes y Arte">
            <a:extLst>
              <a:ext uri="{FF2B5EF4-FFF2-40B4-BE49-F238E27FC236}">
                <a16:creationId xmlns:a16="http://schemas.microsoft.com/office/drawing/2014/main" id="{21C307B9-3544-4E5F-8383-019687656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53000"/>
            <a:ext cx="3048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19B9C47F-AA3C-47B9-9475-985666484C19}"/>
              </a:ext>
            </a:extLst>
          </p:cNvPr>
          <p:cNvSpPr txBox="1"/>
          <p:nvPr/>
        </p:nvSpPr>
        <p:spPr>
          <a:xfrm>
            <a:off x="0" y="0"/>
            <a:ext cx="11558575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600" b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Contempla el rostro del otro</a:t>
            </a:r>
          </a:p>
          <a:p>
            <a:r>
              <a:rPr lang="es-ES" sz="28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Terminamos la celebración rezando juntos. Primero, contemplamos estos rostros. Después rezamos el Padrenuestro. </a:t>
            </a:r>
          </a:p>
        </p:txBody>
      </p:sp>
      <p:pic>
        <p:nvPicPr>
          <p:cNvPr id="57346" name="Picture 2" descr="Rostro, Arte digital por Bilderwelten Art | Artmajeur">
            <a:extLst>
              <a:ext uri="{FF2B5EF4-FFF2-40B4-BE49-F238E27FC236}">
                <a16:creationId xmlns:a16="http://schemas.microsoft.com/office/drawing/2014/main" id="{8A54D7F4-0C6C-426B-BF19-7E8A6232E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256" y="-281354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4" name="Picture 2" descr="Arte rostro mujer abstracto wallpaper | 1920x1200 | 1322163 | WallpaperUP">
            <a:extLst>
              <a:ext uri="{FF2B5EF4-FFF2-40B4-BE49-F238E27FC236}">
                <a16:creationId xmlns:a16="http://schemas.microsoft.com/office/drawing/2014/main" id="{81DE7702-12D2-4A91-A6E1-BA87B8825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2" y="1021145"/>
            <a:ext cx="6341246" cy="3963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18" name="Picture 2" descr="El poder de la mirada para construir un retrato sin rostro | Domestika">
            <a:extLst>
              <a:ext uri="{FF2B5EF4-FFF2-40B4-BE49-F238E27FC236}">
                <a16:creationId xmlns:a16="http://schemas.microsoft.com/office/drawing/2014/main" id="{6DCDC91B-8EB6-4FA4-9DFD-460FE82D0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135" y="590184"/>
            <a:ext cx="5014253" cy="6267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2" name="Picture 2" descr="Rostros - Imagenes y Arte">
            <a:extLst>
              <a:ext uri="{FF2B5EF4-FFF2-40B4-BE49-F238E27FC236}">
                <a16:creationId xmlns:a16="http://schemas.microsoft.com/office/drawing/2014/main" id="{5D52A00B-25CE-4170-9AF7-2C8196E8F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179" y="2704734"/>
            <a:ext cx="3871912" cy="387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0" name="Picture 2" descr="Rostro, Pintura por Roniel Llerena Andrade | Artmajeur">
            <a:extLst>
              <a:ext uri="{FF2B5EF4-FFF2-40B4-BE49-F238E27FC236}">
                <a16:creationId xmlns:a16="http://schemas.microsoft.com/office/drawing/2014/main" id="{249721A3-1ADB-47E8-B867-01EEDD6EC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9307" y="2404696"/>
            <a:ext cx="3254613" cy="4471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4" name="Picture 2" descr="Cuando cientos de &amp;#39;personitas&amp;#39; forman un rostro famoso">
            <a:extLst>
              <a:ext uri="{FF2B5EF4-FFF2-40B4-BE49-F238E27FC236}">
                <a16:creationId xmlns:a16="http://schemas.microsoft.com/office/drawing/2014/main" id="{7037CF81-FBB6-4F02-AFD3-C10CAFC8B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310" y="121472"/>
            <a:ext cx="5108488" cy="2881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38" name="Picture 2" descr="Pintura Original Abstracto Digital Del Rostro De Mujer, Colorido  Composición En El Arte Moderno Y Contemporáneo, Ideal Para El Diseño De  Interiores, Decoración De La Página, Web Y Otros, Ilustración Vectorial  Ilustraciones">
            <a:extLst>
              <a:ext uri="{FF2B5EF4-FFF2-40B4-BE49-F238E27FC236}">
                <a16:creationId xmlns:a16="http://schemas.microsoft.com/office/drawing/2014/main" id="{F7183EDA-05D2-40B0-A652-C5E129C1E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86" y="984900"/>
            <a:ext cx="4295534" cy="3733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2" name="Picture 2" descr="Artistas del siglo XX representados sobre rostros de modelos | paredro.com">
            <a:extLst>
              <a:ext uri="{FF2B5EF4-FFF2-40B4-BE49-F238E27FC236}">
                <a16:creationId xmlns:a16="http://schemas.microsoft.com/office/drawing/2014/main" id="{7ED075F6-8FAD-4100-9AF7-DC0B04737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284" y="3429000"/>
            <a:ext cx="2001855" cy="3002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4" name="Picture 4" descr="Dolor, ¿amigo o enemigo? - Ergoactiv La Escuela de la Espalda">
            <a:extLst>
              <a:ext uri="{FF2B5EF4-FFF2-40B4-BE49-F238E27FC236}">
                <a16:creationId xmlns:a16="http://schemas.microsoft.com/office/drawing/2014/main" id="{6FBA1E48-F562-47C0-B665-4CA5E02A5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253" y="1544350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86" name="Picture 2" descr="Cara de orgasmo o de dolor? Se parecen, pero no son lo mismo">
            <a:extLst>
              <a:ext uri="{FF2B5EF4-FFF2-40B4-BE49-F238E27FC236}">
                <a16:creationId xmlns:a16="http://schemas.microsoft.com/office/drawing/2014/main" id="{2284BEE7-D1E5-449E-88B4-ADD0DF450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7155" y="3523883"/>
            <a:ext cx="4316876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0" name="Picture 2" descr="150 ideas de Rostros de dolor | rostros, fotografia, superposición imagen">
            <a:extLst>
              <a:ext uri="{FF2B5EF4-FFF2-40B4-BE49-F238E27FC236}">
                <a16:creationId xmlns:a16="http://schemas.microsoft.com/office/drawing/2014/main" id="{039BDA7D-9FC1-41BA-848E-96115D891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947" y="1243013"/>
            <a:ext cx="3712427" cy="550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2" name="Picture 4" descr="28 ideas de Rostros de dolor | rostros, retratos, fotografía retratos">
            <a:extLst>
              <a:ext uri="{FF2B5EF4-FFF2-40B4-BE49-F238E27FC236}">
                <a16:creationId xmlns:a16="http://schemas.microsoft.com/office/drawing/2014/main" id="{6C50B1D0-4105-4687-BEB9-91E3F2A34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2516" y="-281354"/>
            <a:ext cx="3407642" cy="387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4" name="Picture 6" descr="Los rostros del dolor en la Franja de Gaza; Niños los más afectados&amp;quot; -  Diario La Prensa">
            <a:extLst>
              <a:ext uri="{FF2B5EF4-FFF2-40B4-BE49-F238E27FC236}">
                <a16:creationId xmlns:a16="http://schemas.microsoft.com/office/drawing/2014/main" id="{FBAC2141-AC62-4E24-B6B2-96355DCA6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52" y="4752901"/>
            <a:ext cx="2838450" cy="160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136765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Rostros - Imagenes y Arte">
            <a:extLst>
              <a:ext uri="{FF2B5EF4-FFF2-40B4-BE49-F238E27FC236}">
                <a16:creationId xmlns:a16="http://schemas.microsoft.com/office/drawing/2014/main" id="{21C307B9-3544-4E5F-8383-019687656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53000"/>
            <a:ext cx="3048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19B9C47F-AA3C-47B9-9475-985666484C19}"/>
              </a:ext>
            </a:extLst>
          </p:cNvPr>
          <p:cNvSpPr txBox="1"/>
          <p:nvPr/>
        </p:nvSpPr>
        <p:spPr>
          <a:xfrm>
            <a:off x="0" y="0"/>
            <a:ext cx="11558575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600" b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Contempla el rostro del otro</a:t>
            </a:r>
          </a:p>
          <a:p>
            <a:r>
              <a:rPr lang="es-ES" sz="28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Terminamos la celebración rezando juntos. Primero, contemplamos estos rostros. Después rezamos el Padrenuestro. </a:t>
            </a:r>
          </a:p>
        </p:txBody>
      </p:sp>
      <p:pic>
        <p:nvPicPr>
          <p:cNvPr id="57346" name="Picture 2" descr="Rostro, Arte digital por Bilderwelten Art | Artmajeur">
            <a:extLst>
              <a:ext uri="{FF2B5EF4-FFF2-40B4-BE49-F238E27FC236}">
                <a16:creationId xmlns:a16="http://schemas.microsoft.com/office/drawing/2014/main" id="{8A54D7F4-0C6C-426B-BF19-7E8A6232E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256" y="-281354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4" name="Picture 2" descr="Arte rostro mujer abstracto wallpaper | 1920x1200 | 1322163 | WallpaperUP">
            <a:extLst>
              <a:ext uri="{FF2B5EF4-FFF2-40B4-BE49-F238E27FC236}">
                <a16:creationId xmlns:a16="http://schemas.microsoft.com/office/drawing/2014/main" id="{81DE7702-12D2-4A91-A6E1-BA87B8825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2" y="1021145"/>
            <a:ext cx="6341246" cy="3963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18" name="Picture 2" descr="El poder de la mirada para construir un retrato sin rostro | Domestika">
            <a:extLst>
              <a:ext uri="{FF2B5EF4-FFF2-40B4-BE49-F238E27FC236}">
                <a16:creationId xmlns:a16="http://schemas.microsoft.com/office/drawing/2014/main" id="{6DCDC91B-8EB6-4FA4-9DFD-460FE82D0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135" y="590184"/>
            <a:ext cx="5014253" cy="6267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2" name="Picture 2" descr="Rostros - Imagenes y Arte">
            <a:extLst>
              <a:ext uri="{FF2B5EF4-FFF2-40B4-BE49-F238E27FC236}">
                <a16:creationId xmlns:a16="http://schemas.microsoft.com/office/drawing/2014/main" id="{5D52A00B-25CE-4170-9AF7-2C8196E8F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179" y="2704734"/>
            <a:ext cx="3871912" cy="387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0" name="Picture 2" descr="Rostro, Pintura por Roniel Llerena Andrade | Artmajeur">
            <a:extLst>
              <a:ext uri="{FF2B5EF4-FFF2-40B4-BE49-F238E27FC236}">
                <a16:creationId xmlns:a16="http://schemas.microsoft.com/office/drawing/2014/main" id="{249721A3-1ADB-47E8-B867-01EEDD6EC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9307" y="2404696"/>
            <a:ext cx="3254613" cy="4471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4" name="Picture 2" descr="Cuando cientos de &amp;#39;personitas&amp;#39; forman un rostro famoso">
            <a:extLst>
              <a:ext uri="{FF2B5EF4-FFF2-40B4-BE49-F238E27FC236}">
                <a16:creationId xmlns:a16="http://schemas.microsoft.com/office/drawing/2014/main" id="{7037CF81-FBB6-4F02-AFD3-C10CAFC8B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310" y="121472"/>
            <a:ext cx="5108488" cy="2881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38" name="Picture 2" descr="Pintura Original Abstracto Digital Del Rostro De Mujer, Colorido  Composición En El Arte Moderno Y Contemporáneo, Ideal Para El Diseño De  Interiores, Decoración De La Página, Web Y Otros, Ilustración Vectorial  Ilustraciones">
            <a:extLst>
              <a:ext uri="{FF2B5EF4-FFF2-40B4-BE49-F238E27FC236}">
                <a16:creationId xmlns:a16="http://schemas.microsoft.com/office/drawing/2014/main" id="{F7183EDA-05D2-40B0-A652-C5E129C1E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86" y="984900"/>
            <a:ext cx="4295534" cy="3733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2" name="Picture 2" descr="Artistas del siglo XX representados sobre rostros de modelos | paredro.com">
            <a:extLst>
              <a:ext uri="{FF2B5EF4-FFF2-40B4-BE49-F238E27FC236}">
                <a16:creationId xmlns:a16="http://schemas.microsoft.com/office/drawing/2014/main" id="{7ED075F6-8FAD-4100-9AF7-DC0B04737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284" y="3429000"/>
            <a:ext cx="2001855" cy="3002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4" name="Picture 4" descr="Dolor, ¿amigo o enemigo? - Ergoactiv La Escuela de la Espalda">
            <a:extLst>
              <a:ext uri="{FF2B5EF4-FFF2-40B4-BE49-F238E27FC236}">
                <a16:creationId xmlns:a16="http://schemas.microsoft.com/office/drawing/2014/main" id="{6FBA1E48-F562-47C0-B665-4CA5E02A5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253" y="1544350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86" name="Picture 2" descr="Cara de orgasmo o de dolor? Se parecen, pero no son lo mismo">
            <a:extLst>
              <a:ext uri="{FF2B5EF4-FFF2-40B4-BE49-F238E27FC236}">
                <a16:creationId xmlns:a16="http://schemas.microsoft.com/office/drawing/2014/main" id="{2284BEE7-D1E5-449E-88B4-ADD0DF450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7155" y="3523883"/>
            <a:ext cx="4316876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0" name="Picture 2" descr="150 ideas de Rostros de dolor | rostros, fotografia, superposición imagen">
            <a:extLst>
              <a:ext uri="{FF2B5EF4-FFF2-40B4-BE49-F238E27FC236}">
                <a16:creationId xmlns:a16="http://schemas.microsoft.com/office/drawing/2014/main" id="{039BDA7D-9FC1-41BA-848E-96115D891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947" y="1243013"/>
            <a:ext cx="3712427" cy="550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2" name="Picture 4" descr="28 ideas de Rostros de dolor | rostros, retratos, fotografía retratos">
            <a:extLst>
              <a:ext uri="{FF2B5EF4-FFF2-40B4-BE49-F238E27FC236}">
                <a16:creationId xmlns:a16="http://schemas.microsoft.com/office/drawing/2014/main" id="{6C50B1D0-4105-4687-BEB9-91E3F2A34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2516" y="-281354"/>
            <a:ext cx="3407642" cy="387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4" name="Picture 6" descr="Los rostros del dolor en la Franja de Gaza; Niños los más afectados&amp;quot; -  Diario La Prensa">
            <a:extLst>
              <a:ext uri="{FF2B5EF4-FFF2-40B4-BE49-F238E27FC236}">
                <a16:creationId xmlns:a16="http://schemas.microsoft.com/office/drawing/2014/main" id="{FBAC2141-AC62-4E24-B6B2-96355DCA6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52" y="4752901"/>
            <a:ext cx="2838450" cy="160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40" name="Picture 8" descr="Las mejores fotos en blanco y negro 2022 - Haciendofotos.com">
            <a:extLst>
              <a:ext uri="{FF2B5EF4-FFF2-40B4-BE49-F238E27FC236}">
                <a16:creationId xmlns:a16="http://schemas.microsoft.com/office/drawing/2014/main" id="{9E6AD051-DFDA-444E-BAB5-759FD3A12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0332" y="-259178"/>
            <a:ext cx="3599618" cy="2399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333165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Rostros - Imagenes y Arte">
            <a:extLst>
              <a:ext uri="{FF2B5EF4-FFF2-40B4-BE49-F238E27FC236}">
                <a16:creationId xmlns:a16="http://schemas.microsoft.com/office/drawing/2014/main" id="{21C307B9-3544-4E5F-8383-019687656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53000"/>
            <a:ext cx="3048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19B9C47F-AA3C-47B9-9475-985666484C19}"/>
              </a:ext>
            </a:extLst>
          </p:cNvPr>
          <p:cNvSpPr txBox="1"/>
          <p:nvPr/>
        </p:nvSpPr>
        <p:spPr>
          <a:xfrm>
            <a:off x="0" y="0"/>
            <a:ext cx="11558575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600" b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Contempla el rostro del otro</a:t>
            </a:r>
          </a:p>
          <a:p>
            <a:r>
              <a:rPr lang="es-ES" sz="28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Terminamos la celebración rezando juntos. Primero, contemplamos estos rostros. Después rezamos el Padrenuestro. </a:t>
            </a:r>
          </a:p>
        </p:txBody>
      </p:sp>
      <p:pic>
        <p:nvPicPr>
          <p:cNvPr id="57346" name="Picture 2" descr="Rostro, Arte digital por Bilderwelten Art | Artmajeur">
            <a:extLst>
              <a:ext uri="{FF2B5EF4-FFF2-40B4-BE49-F238E27FC236}">
                <a16:creationId xmlns:a16="http://schemas.microsoft.com/office/drawing/2014/main" id="{8A54D7F4-0C6C-426B-BF19-7E8A6232E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256" y="-281354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4" name="Picture 2" descr="Arte rostro mujer abstracto wallpaper | 1920x1200 | 1322163 | WallpaperUP">
            <a:extLst>
              <a:ext uri="{FF2B5EF4-FFF2-40B4-BE49-F238E27FC236}">
                <a16:creationId xmlns:a16="http://schemas.microsoft.com/office/drawing/2014/main" id="{81DE7702-12D2-4A91-A6E1-BA87B8825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2" y="1021145"/>
            <a:ext cx="6341246" cy="3963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18" name="Picture 2" descr="El poder de la mirada para construir un retrato sin rostro | Domestika">
            <a:extLst>
              <a:ext uri="{FF2B5EF4-FFF2-40B4-BE49-F238E27FC236}">
                <a16:creationId xmlns:a16="http://schemas.microsoft.com/office/drawing/2014/main" id="{6DCDC91B-8EB6-4FA4-9DFD-460FE82D0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135" y="590184"/>
            <a:ext cx="5014253" cy="6267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2" name="Picture 2" descr="Rostros - Imagenes y Arte">
            <a:extLst>
              <a:ext uri="{FF2B5EF4-FFF2-40B4-BE49-F238E27FC236}">
                <a16:creationId xmlns:a16="http://schemas.microsoft.com/office/drawing/2014/main" id="{5D52A00B-25CE-4170-9AF7-2C8196E8F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179" y="2704734"/>
            <a:ext cx="3871912" cy="387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0" name="Picture 2" descr="Rostro, Pintura por Roniel Llerena Andrade | Artmajeur">
            <a:extLst>
              <a:ext uri="{FF2B5EF4-FFF2-40B4-BE49-F238E27FC236}">
                <a16:creationId xmlns:a16="http://schemas.microsoft.com/office/drawing/2014/main" id="{249721A3-1ADB-47E8-B867-01EEDD6EC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9307" y="2404696"/>
            <a:ext cx="3254613" cy="4471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4" name="Picture 2" descr="Cuando cientos de &amp;#39;personitas&amp;#39; forman un rostro famoso">
            <a:extLst>
              <a:ext uri="{FF2B5EF4-FFF2-40B4-BE49-F238E27FC236}">
                <a16:creationId xmlns:a16="http://schemas.microsoft.com/office/drawing/2014/main" id="{7037CF81-FBB6-4F02-AFD3-C10CAFC8B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310" y="121472"/>
            <a:ext cx="5108488" cy="2881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38" name="Picture 2" descr="Pintura Original Abstracto Digital Del Rostro De Mujer, Colorido  Composición En El Arte Moderno Y Contemporáneo, Ideal Para El Diseño De  Interiores, Decoración De La Página, Web Y Otros, Ilustración Vectorial  Ilustraciones">
            <a:extLst>
              <a:ext uri="{FF2B5EF4-FFF2-40B4-BE49-F238E27FC236}">
                <a16:creationId xmlns:a16="http://schemas.microsoft.com/office/drawing/2014/main" id="{F7183EDA-05D2-40B0-A652-C5E129C1E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86" y="984900"/>
            <a:ext cx="4295534" cy="3733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2" name="Picture 2" descr="Artistas del siglo XX representados sobre rostros de modelos | paredro.com">
            <a:extLst>
              <a:ext uri="{FF2B5EF4-FFF2-40B4-BE49-F238E27FC236}">
                <a16:creationId xmlns:a16="http://schemas.microsoft.com/office/drawing/2014/main" id="{7ED075F6-8FAD-4100-9AF7-DC0B04737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284" y="3429000"/>
            <a:ext cx="2001855" cy="3002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4" name="Picture 4" descr="Dolor, ¿amigo o enemigo? - Ergoactiv La Escuela de la Espalda">
            <a:extLst>
              <a:ext uri="{FF2B5EF4-FFF2-40B4-BE49-F238E27FC236}">
                <a16:creationId xmlns:a16="http://schemas.microsoft.com/office/drawing/2014/main" id="{6FBA1E48-F562-47C0-B665-4CA5E02A5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253" y="1544350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86" name="Picture 2" descr="Cara de orgasmo o de dolor? Se parecen, pero no son lo mismo">
            <a:extLst>
              <a:ext uri="{FF2B5EF4-FFF2-40B4-BE49-F238E27FC236}">
                <a16:creationId xmlns:a16="http://schemas.microsoft.com/office/drawing/2014/main" id="{2284BEE7-D1E5-449E-88B4-ADD0DF450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7155" y="3523883"/>
            <a:ext cx="4316876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0" name="Picture 2" descr="150 ideas de Rostros de dolor | rostros, fotografia, superposición imagen">
            <a:extLst>
              <a:ext uri="{FF2B5EF4-FFF2-40B4-BE49-F238E27FC236}">
                <a16:creationId xmlns:a16="http://schemas.microsoft.com/office/drawing/2014/main" id="{039BDA7D-9FC1-41BA-848E-96115D891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947" y="1243013"/>
            <a:ext cx="3712427" cy="550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2" name="Picture 4" descr="28 ideas de Rostros de dolor | rostros, retratos, fotografía retratos">
            <a:extLst>
              <a:ext uri="{FF2B5EF4-FFF2-40B4-BE49-F238E27FC236}">
                <a16:creationId xmlns:a16="http://schemas.microsoft.com/office/drawing/2014/main" id="{6C50B1D0-4105-4687-BEB9-91E3F2A34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2516" y="-281354"/>
            <a:ext cx="3407642" cy="387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4" name="Picture 6" descr="Los rostros del dolor en la Franja de Gaza; Niños los más afectados&amp;quot; -  Diario La Prensa">
            <a:extLst>
              <a:ext uri="{FF2B5EF4-FFF2-40B4-BE49-F238E27FC236}">
                <a16:creationId xmlns:a16="http://schemas.microsoft.com/office/drawing/2014/main" id="{FBAC2141-AC62-4E24-B6B2-96355DCA6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52" y="4752901"/>
            <a:ext cx="2838450" cy="160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40" name="Picture 8" descr="Las mejores fotos en blanco y negro 2022 - Haciendofotos.com">
            <a:extLst>
              <a:ext uri="{FF2B5EF4-FFF2-40B4-BE49-F238E27FC236}">
                <a16:creationId xmlns:a16="http://schemas.microsoft.com/office/drawing/2014/main" id="{9E6AD051-DFDA-444E-BAB5-759FD3A12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0332" y="-259178"/>
            <a:ext cx="3599618" cy="2399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58" name="Picture 2" descr="6 Consejos para Realizar Buenos Retratos en Blanco y Negro">
            <a:extLst>
              <a:ext uri="{FF2B5EF4-FFF2-40B4-BE49-F238E27FC236}">
                <a16:creationId xmlns:a16="http://schemas.microsoft.com/office/drawing/2014/main" id="{AF708173-C65D-411C-BEF6-956983E37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107" y="4005554"/>
            <a:ext cx="5007324" cy="3335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0" name="Picture 4" descr="Retratos en blanco y negro: no querrás volver al color | Blog del Fotógrafo">
            <a:extLst>
              <a:ext uri="{FF2B5EF4-FFF2-40B4-BE49-F238E27FC236}">
                <a16:creationId xmlns:a16="http://schemas.microsoft.com/office/drawing/2014/main" id="{BDDCDB71-CADB-4B47-9F1B-6295A66FB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203" y="3969783"/>
            <a:ext cx="6270629" cy="551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43557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EB3382FF-7EE2-4AF8-8390-F8959125852E}"/>
              </a:ext>
            </a:extLst>
          </p:cNvPr>
          <p:cNvSpPr/>
          <p:nvPr/>
        </p:nvSpPr>
        <p:spPr>
          <a:xfrm>
            <a:off x="1" y="0"/>
            <a:ext cx="12191999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¿Miércoles de ceniza?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59995FC1-1179-4856-BBE4-372B5324BCC4}"/>
              </a:ext>
            </a:extLst>
          </p:cNvPr>
          <p:cNvSpPr/>
          <p:nvPr/>
        </p:nvSpPr>
        <p:spPr>
          <a:xfrm>
            <a:off x="673493" y="1327125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¿Has visto cómo está el mundo?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F90E86F1-320D-4E06-BB30-999070AB47B7}"/>
              </a:ext>
            </a:extLst>
          </p:cNvPr>
          <p:cNvSpPr/>
          <p:nvPr/>
        </p:nvSpPr>
        <p:spPr>
          <a:xfrm>
            <a:off x="673493" y="2800350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Abre los ojos y mira alrededor. 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7DA16956-820F-492B-8E5A-E8FAB919439C}"/>
              </a:ext>
            </a:extLst>
          </p:cNvPr>
          <p:cNvSpPr/>
          <p:nvPr/>
        </p:nvSpPr>
        <p:spPr>
          <a:xfrm>
            <a:off x="8118085" y="2562774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Ya, pero qué tiene que ver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65D239B9-87C1-467D-8597-FCF894D6E842}"/>
              </a:ext>
            </a:extLst>
          </p:cNvPr>
          <p:cNvSpPr/>
          <p:nvPr/>
        </p:nvSpPr>
        <p:spPr>
          <a:xfrm>
            <a:off x="8118085" y="3869202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todo esto conmigo</a:t>
            </a:r>
          </a:p>
        </p:txBody>
      </p:sp>
    </p:spTree>
    <p:extLst>
      <p:ext uri="{BB962C8B-B14F-4D97-AF65-F5344CB8AC3E}">
        <p14:creationId xmlns:p14="http://schemas.microsoft.com/office/powerpoint/2010/main" val="401389573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Rostros - Imagenes y Arte">
            <a:extLst>
              <a:ext uri="{FF2B5EF4-FFF2-40B4-BE49-F238E27FC236}">
                <a16:creationId xmlns:a16="http://schemas.microsoft.com/office/drawing/2014/main" id="{21C307B9-3544-4E5F-8383-019687656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53000"/>
            <a:ext cx="3048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19B9C47F-AA3C-47B9-9475-985666484C19}"/>
              </a:ext>
            </a:extLst>
          </p:cNvPr>
          <p:cNvSpPr txBox="1"/>
          <p:nvPr/>
        </p:nvSpPr>
        <p:spPr>
          <a:xfrm>
            <a:off x="0" y="0"/>
            <a:ext cx="11558575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600" b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Contempla el rostro del otro</a:t>
            </a:r>
          </a:p>
          <a:p>
            <a:r>
              <a:rPr lang="es-ES" sz="28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Terminamos la celebración rezando juntos. Primero, contemplamos estos rostros. Después rezamos el Padrenuestro. </a:t>
            </a:r>
          </a:p>
        </p:txBody>
      </p:sp>
      <p:pic>
        <p:nvPicPr>
          <p:cNvPr id="57346" name="Picture 2" descr="Rostro, Arte digital por Bilderwelten Art | Artmajeur">
            <a:extLst>
              <a:ext uri="{FF2B5EF4-FFF2-40B4-BE49-F238E27FC236}">
                <a16:creationId xmlns:a16="http://schemas.microsoft.com/office/drawing/2014/main" id="{8A54D7F4-0C6C-426B-BF19-7E8A6232E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256" y="-281354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4" name="Picture 2" descr="Arte rostro mujer abstracto wallpaper | 1920x1200 | 1322163 | WallpaperUP">
            <a:extLst>
              <a:ext uri="{FF2B5EF4-FFF2-40B4-BE49-F238E27FC236}">
                <a16:creationId xmlns:a16="http://schemas.microsoft.com/office/drawing/2014/main" id="{81DE7702-12D2-4A91-A6E1-BA87B8825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2" y="1021145"/>
            <a:ext cx="6341246" cy="3963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18" name="Picture 2" descr="El poder de la mirada para construir un retrato sin rostro | Domestika">
            <a:extLst>
              <a:ext uri="{FF2B5EF4-FFF2-40B4-BE49-F238E27FC236}">
                <a16:creationId xmlns:a16="http://schemas.microsoft.com/office/drawing/2014/main" id="{6DCDC91B-8EB6-4FA4-9DFD-460FE82D0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135" y="590184"/>
            <a:ext cx="5014253" cy="6267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2" name="Picture 2" descr="Rostros - Imagenes y Arte">
            <a:extLst>
              <a:ext uri="{FF2B5EF4-FFF2-40B4-BE49-F238E27FC236}">
                <a16:creationId xmlns:a16="http://schemas.microsoft.com/office/drawing/2014/main" id="{5D52A00B-25CE-4170-9AF7-2C8196E8F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179" y="2704734"/>
            <a:ext cx="3871912" cy="387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0" name="Picture 2" descr="Rostro, Pintura por Roniel Llerena Andrade | Artmajeur">
            <a:extLst>
              <a:ext uri="{FF2B5EF4-FFF2-40B4-BE49-F238E27FC236}">
                <a16:creationId xmlns:a16="http://schemas.microsoft.com/office/drawing/2014/main" id="{249721A3-1ADB-47E8-B867-01EEDD6EC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9307" y="2404696"/>
            <a:ext cx="3254613" cy="4471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4" name="Picture 2" descr="Cuando cientos de &amp;#39;personitas&amp;#39; forman un rostro famoso">
            <a:extLst>
              <a:ext uri="{FF2B5EF4-FFF2-40B4-BE49-F238E27FC236}">
                <a16:creationId xmlns:a16="http://schemas.microsoft.com/office/drawing/2014/main" id="{7037CF81-FBB6-4F02-AFD3-C10CAFC8B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310" y="121472"/>
            <a:ext cx="5108488" cy="2881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38" name="Picture 2" descr="Pintura Original Abstracto Digital Del Rostro De Mujer, Colorido  Composición En El Arte Moderno Y Contemporáneo, Ideal Para El Diseño De  Interiores, Decoración De La Página, Web Y Otros, Ilustración Vectorial  Ilustraciones">
            <a:extLst>
              <a:ext uri="{FF2B5EF4-FFF2-40B4-BE49-F238E27FC236}">
                <a16:creationId xmlns:a16="http://schemas.microsoft.com/office/drawing/2014/main" id="{F7183EDA-05D2-40B0-A652-C5E129C1E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86" y="984900"/>
            <a:ext cx="4295534" cy="3733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2" name="Picture 2" descr="Artistas del siglo XX representados sobre rostros de modelos | paredro.com">
            <a:extLst>
              <a:ext uri="{FF2B5EF4-FFF2-40B4-BE49-F238E27FC236}">
                <a16:creationId xmlns:a16="http://schemas.microsoft.com/office/drawing/2014/main" id="{7ED075F6-8FAD-4100-9AF7-DC0B04737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284" y="3429000"/>
            <a:ext cx="2001855" cy="3002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4" name="Picture 4" descr="Dolor, ¿amigo o enemigo? - Ergoactiv La Escuela de la Espalda">
            <a:extLst>
              <a:ext uri="{FF2B5EF4-FFF2-40B4-BE49-F238E27FC236}">
                <a16:creationId xmlns:a16="http://schemas.microsoft.com/office/drawing/2014/main" id="{6FBA1E48-F562-47C0-B665-4CA5E02A5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253" y="1544350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86" name="Picture 2" descr="Cara de orgasmo o de dolor? Se parecen, pero no son lo mismo">
            <a:extLst>
              <a:ext uri="{FF2B5EF4-FFF2-40B4-BE49-F238E27FC236}">
                <a16:creationId xmlns:a16="http://schemas.microsoft.com/office/drawing/2014/main" id="{2284BEE7-D1E5-449E-88B4-ADD0DF450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7155" y="3523883"/>
            <a:ext cx="4316876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0" name="Picture 2" descr="150 ideas de Rostros de dolor | rostros, fotografia, superposición imagen">
            <a:extLst>
              <a:ext uri="{FF2B5EF4-FFF2-40B4-BE49-F238E27FC236}">
                <a16:creationId xmlns:a16="http://schemas.microsoft.com/office/drawing/2014/main" id="{039BDA7D-9FC1-41BA-848E-96115D891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947" y="1243013"/>
            <a:ext cx="3712427" cy="550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2" name="Picture 4" descr="28 ideas de Rostros de dolor | rostros, retratos, fotografía retratos">
            <a:extLst>
              <a:ext uri="{FF2B5EF4-FFF2-40B4-BE49-F238E27FC236}">
                <a16:creationId xmlns:a16="http://schemas.microsoft.com/office/drawing/2014/main" id="{6C50B1D0-4105-4687-BEB9-91E3F2A34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2516" y="-281354"/>
            <a:ext cx="3407642" cy="387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4" name="Picture 6" descr="Los rostros del dolor en la Franja de Gaza; Niños los más afectados&amp;quot; -  Diario La Prensa">
            <a:extLst>
              <a:ext uri="{FF2B5EF4-FFF2-40B4-BE49-F238E27FC236}">
                <a16:creationId xmlns:a16="http://schemas.microsoft.com/office/drawing/2014/main" id="{FBAC2141-AC62-4E24-B6B2-96355DCA6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52" y="4752901"/>
            <a:ext cx="2838450" cy="160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40" name="Picture 8" descr="Las mejores fotos en blanco y negro 2022 - Haciendofotos.com">
            <a:extLst>
              <a:ext uri="{FF2B5EF4-FFF2-40B4-BE49-F238E27FC236}">
                <a16:creationId xmlns:a16="http://schemas.microsoft.com/office/drawing/2014/main" id="{9E6AD051-DFDA-444E-BAB5-759FD3A12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0332" y="-259178"/>
            <a:ext cx="3599618" cy="2399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58" name="Picture 2" descr="6 Consejos para Realizar Buenos Retratos en Blanco y Negro">
            <a:extLst>
              <a:ext uri="{FF2B5EF4-FFF2-40B4-BE49-F238E27FC236}">
                <a16:creationId xmlns:a16="http://schemas.microsoft.com/office/drawing/2014/main" id="{AF708173-C65D-411C-BEF6-956983E37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107" y="4005554"/>
            <a:ext cx="5007324" cy="3335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0" name="Picture 4" descr="Retratos en blanco y negro: no querrás volver al color | Blog del Fotógrafo">
            <a:extLst>
              <a:ext uri="{FF2B5EF4-FFF2-40B4-BE49-F238E27FC236}">
                <a16:creationId xmlns:a16="http://schemas.microsoft.com/office/drawing/2014/main" id="{BDDCDB71-CADB-4B47-9F1B-6295A66FB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203" y="3969783"/>
            <a:ext cx="6270629" cy="551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ángulo 19">
            <a:extLst>
              <a:ext uri="{FF2B5EF4-FFF2-40B4-BE49-F238E27FC236}">
                <a16:creationId xmlns:a16="http://schemas.microsoft.com/office/drawing/2014/main" id="{76DA7DB4-42C0-4848-96E1-718C8B45CA6D}"/>
              </a:ext>
            </a:extLst>
          </p:cNvPr>
          <p:cNvSpPr/>
          <p:nvPr/>
        </p:nvSpPr>
        <p:spPr>
          <a:xfrm>
            <a:off x="1433015" y="1667074"/>
            <a:ext cx="10758985" cy="5190916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38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Padrenuestro que estás…</a:t>
            </a:r>
            <a:endParaRPr lang="es-ES" sz="5400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209729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8" name="Picture 8" descr="A qué nos invita la Iglesia durante la cuaresma?">
            <a:extLst>
              <a:ext uri="{FF2B5EF4-FFF2-40B4-BE49-F238E27FC236}">
                <a16:creationId xmlns:a16="http://schemas.microsoft.com/office/drawing/2014/main" id="{0B85B5C4-28DD-4A6F-9F4E-57EEA2EB3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51434" cy="6861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C8D369E7-0C39-41F2-899D-7A9EEFA92B40}"/>
              </a:ext>
            </a:extLst>
          </p:cNvPr>
          <p:cNvSpPr txBox="1"/>
          <p:nvPr/>
        </p:nvSpPr>
        <p:spPr>
          <a:xfrm>
            <a:off x="371955" y="3328390"/>
            <a:ext cx="617571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96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Buena</a:t>
            </a:r>
            <a:endParaRPr lang="es-ES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6ECF467-4826-46A5-9468-A742362010CB}"/>
              </a:ext>
            </a:extLst>
          </p:cNvPr>
          <p:cNvSpPr txBox="1"/>
          <p:nvPr/>
        </p:nvSpPr>
        <p:spPr>
          <a:xfrm>
            <a:off x="592594" y="4310319"/>
            <a:ext cx="617571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96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Cuaresma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442037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EB3382FF-7EE2-4AF8-8390-F8959125852E}"/>
              </a:ext>
            </a:extLst>
          </p:cNvPr>
          <p:cNvSpPr/>
          <p:nvPr/>
        </p:nvSpPr>
        <p:spPr>
          <a:xfrm>
            <a:off x="1" y="0"/>
            <a:ext cx="12191999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¿Miércoles de ceniza?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59995FC1-1179-4856-BBE4-372B5324BCC4}"/>
              </a:ext>
            </a:extLst>
          </p:cNvPr>
          <p:cNvSpPr/>
          <p:nvPr/>
        </p:nvSpPr>
        <p:spPr>
          <a:xfrm>
            <a:off x="673493" y="1327125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¿Has visto cómo está el mundo?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F90E86F1-320D-4E06-BB30-999070AB47B7}"/>
              </a:ext>
            </a:extLst>
          </p:cNvPr>
          <p:cNvSpPr/>
          <p:nvPr/>
        </p:nvSpPr>
        <p:spPr>
          <a:xfrm>
            <a:off x="673493" y="2800350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Abre los ojos y mira alrededor. 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7DA16956-820F-492B-8E5A-E8FAB919439C}"/>
              </a:ext>
            </a:extLst>
          </p:cNvPr>
          <p:cNvSpPr/>
          <p:nvPr/>
        </p:nvSpPr>
        <p:spPr>
          <a:xfrm>
            <a:off x="8118085" y="2562774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Ya, pero qué tiene que ver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65D239B9-87C1-467D-8597-FCF894D6E842}"/>
              </a:ext>
            </a:extLst>
          </p:cNvPr>
          <p:cNvSpPr/>
          <p:nvPr/>
        </p:nvSpPr>
        <p:spPr>
          <a:xfrm>
            <a:off x="8118085" y="3869202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todo esto conmigo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EBFF4063-99D0-4BCF-A11F-EE06E2F6301C}"/>
              </a:ext>
            </a:extLst>
          </p:cNvPr>
          <p:cNvSpPr/>
          <p:nvPr/>
        </p:nvSpPr>
        <p:spPr>
          <a:xfrm>
            <a:off x="8118085" y="5175630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si a mí me va bien y soy… </a:t>
            </a:r>
          </a:p>
        </p:txBody>
      </p:sp>
    </p:spTree>
    <p:extLst>
      <p:ext uri="{BB962C8B-B14F-4D97-AF65-F5344CB8AC3E}">
        <p14:creationId xmlns:p14="http://schemas.microsoft.com/office/powerpoint/2010/main" val="4715307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EB3382FF-7EE2-4AF8-8390-F8959125852E}"/>
              </a:ext>
            </a:extLst>
          </p:cNvPr>
          <p:cNvSpPr/>
          <p:nvPr/>
        </p:nvSpPr>
        <p:spPr>
          <a:xfrm>
            <a:off x="1" y="0"/>
            <a:ext cx="12191999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¿Miércoles de ceniza?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59995FC1-1179-4856-BBE4-372B5324BCC4}"/>
              </a:ext>
            </a:extLst>
          </p:cNvPr>
          <p:cNvSpPr/>
          <p:nvPr/>
        </p:nvSpPr>
        <p:spPr>
          <a:xfrm>
            <a:off x="673493" y="1327125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¿Has visto cómo está el mundo?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F90E86F1-320D-4E06-BB30-999070AB47B7}"/>
              </a:ext>
            </a:extLst>
          </p:cNvPr>
          <p:cNvSpPr/>
          <p:nvPr/>
        </p:nvSpPr>
        <p:spPr>
          <a:xfrm>
            <a:off x="673493" y="2800350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Abre los ojos y mira alrededor. 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7DA16956-820F-492B-8E5A-E8FAB919439C}"/>
              </a:ext>
            </a:extLst>
          </p:cNvPr>
          <p:cNvSpPr/>
          <p:nvPr/>
        </p:nvSpPr>
        <p:spPr>
          <a:xfrm>
            <a:off x="8118085" y="2562774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Ya, pero qué tiene que ver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65D239B9-87C1-467D-8597-FCF894D6E842}"/>
              </a:ext>
            </a:extLst>
          </p:cNvPr>
          <p:cNvSpPr/>
          <p:nvPr/>
        </p:nvSpPr>
        <p:spPr>
          <a:xfrm>
            <a:off x="8118085" y="3869202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todo esto conmigo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EBFF4063-99D0-4BCF-A11F-EE06E2F6301C}"/>
              </a:ext>
            </a:extLst>
          </p:cNvPr>
          <p:cNvSpPr/>
          <p:nvPr/>
        </p:nvSpPr>
        <p:spPr>
          <a:xfrm>
            <a:off x="8118085" y="5175630"/>
            <a:ext cx="3400424" cy="628650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si a mí me va bien y soy… </a:t>
            </a: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F5C57BCB-156A-4343-99A0-9EE57584E458}"/>
              </a:ext>
            </a:extLst>
          </p:cNvPr>
          <p:cNvSpPr/>
          <p:nvPr/>
        </p:nvSpPr>
        <p:spPr>
          <a:xfrm>
            <a:off x="1561514" y="-98474"/>
            <a:ext cx="6865034" cy="695647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500" dirty="0">
                <a:solidFill>
                  <a:srgbClr val="002060"/>
                </a:solidFill>
                <a:latin typeface="Arial Narrow" panose="020B0606020202030204" pitchFamily="34" charset="0"/>
              </a:rPr>
              <a:t>Piénsalo</a:t>
            </a:r>
          </a:p>
        </p:txBody>
      </p:sp>
    </p:spTree>
    <p:extLst>
      <p:ext uri="{BB962C8B-B14F-4D97-AF65-F5344CB8AC3E}">
        <p14:creationId xmlns:p14="http://schemas.microsoft.com/office/powerpoint/2010/main" val="3802154058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VTI">
  <a:themeElements>
    <a:clrScheme name="AnalogousFromLightSeedLeftStep">
      <a:dk1>
        <a:srgbClr val="000000"/>
      </a:dk1>
      <a:lt1>
        <a:srgbClr val="FFFFFF"/>
      </a:lt1>
      <a:dk2>
        <a:srgbClr val="22363C"/>
      </a:dk2>
      <a:lt2>
        <a:srgbClr val="E5E8E2"/>
      </a:lt2>
      <a:accent1>
        <a:srgbClr val="AF8CD0"/>
      </a:accent1>
      <a:accent2>
        <a:srgbClr val="7B73C6"/>
      </a:accent2>
      <a:accent3>
        <a:srgbClr val="8CA2D0"/>
      </a:accent3>
      <a:accent4>
        <a:srgbClr val="6CACC3"/>
      </a:accent4>
      <a:accent5>
        <a:srgbClr val="74ADA4"/>
      </a:accent5>
      <a:accent6>
        <a:srgbClr val="68B388"/>
      </a:accent6>
      <a:hlink>
        <a:srgbClr val="6F8C54"/>
      </a:hlink>
      <a:folHlink>
        <a:srgbClr val="7F7F7F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311E5BDF80DEB54B944BA9117D04567F" ma:contentTypeVersion="11" ma:contentTypeDescription="Crear nuevo documento." ma:contentTypeScope="" ma:versionID="207063a5acdbfe35dad1e64edc10f06b">
  <xsd:schema xmlns:xsd="http://www.w3.org/2001/XMLSchema" xmlns:xs="http://www.w3.org/2001/XMLSchema" xmlns:p="http://schemas.microsoft.com/office/2006/metadata/properties" xmlns:ns2="3f45ea73-29a2-40d6-9e1f-84a87059186e" targetNamespace="http://schemas.microsoft.com/office/2006/metadata/properties" ma:root="true" ma:fieldsID="93da7009be13f3bd33e00e530bb91dad" ns2:_="">
    <xsd:import namespace="3f45ea73-29a2-40d6-9e1f-84a87059186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45ea73-29a2-40d6-9e1f-84a8705918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84053C2-8755-4075-BB04-9AB21E6C5ED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CA62410-98E8-4440-9EBC-9CC1425023E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f45ea73-29a2-40d6-9e1f-84a8705918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A956602-E9FC-4188-9604-560A73411937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255</TotalTime>
  <Words>2571</Words>
  <Application>Microsoft Office PowerPoint</Application>
  <PresentationFormat>Panorámica</PresentationFormat>
  <Paragraphs>736</Paragraphs>
  <Slides>71</Slides>
  <Notes>0</Notes>
  <HiddenSlides>0</HiddenSlides>
  <MMClips>5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71</vt:i4>
      </vt:variant>
    </vt:vector>
  </HeadingPairs>
  <TitlesOfParts>
    <vt:vector size="75" baseType="lpstr">
      <vt:lpstr>Arial Narrow</vt:lpstr>
      <vt:lpstr>Calibri</vt:lpstr>
      <vt:lpstr>Calibri Light</vt:lpstr>
      <vt:lpstr>RetrospectVTI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Jose Fernando Juan</dc:creator>
  <cp:lastModifiedBy>Sergio Miguel</cp:lastModifiedBy>
  <cp:revision>5</cp:revision>
  <dcterms:created xsi:type="dcterms:W3CDTF">2022-02-27T22:22:54Z</dcterms:created>
  <dcterms:modified xsi:type="dcterms:W3CDTF">2024-01-29T12:20:39Z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0x010100311E5BDF80DEB54B944BA9117D04567F</vt:lpwstr>
  </property>
</Properties>
</file>