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6" r:id="rId6"/>
    <p:sldId id="257" r:id="rId7"/>
    <p:sldId id="322" r:id="rId8"/>
    <p:sldId id="323" r:id="rId9"/>
    <p:sldId id="324" r:id="rId10"/>
    <p:sldId id="325" r:id="rId11"/>
    <p:sldId id="326" r:id="rId12"/>
    <p:sldId id="327" r:id="rId13"/>
    <p:sldId id="328" r:id="rId14"/>
    <p:sldId id="329" r:id="rId15"/>
    <p:sldId id="330" r:id="rId16"/>
    <p:sldId id="258" r:id="rId17"/>
    <p:sldId id="318" r:id="rId18"/>
    <p:sldId id="312" r:id="rId19"/>
    <p:sldId id="301" r:id="rId20"/>
    <p:sldId id="316" r:id="rId21"/>
    <p:sldId id="331" r:id="rId22"/>
    <p:sldId id="306" r:id="rId23"/>
    <p:sldId id="317" r:id="rId24"/>
    <p:sldId id="335" r:id="rId25"/>
    <p:sldId id="307" r:id="rId26"/>
    <p:sldId id="319" r:id="rId27"/>
    <p:sldId id="336" r:id="rId28"/>
    <p:sldId id="308" r:id="rId29"/>
    <p:sldId id="320" r:id="rId30"/>
    <p:sldId id="337" r:id="rId31"/>
    <p:sldId id="315" r:id="rId32"/>
    <p:sldId id="314" r:id="rId33"/>
    <p:sldId id="333" r:id="rId34"/>
    <p:sldId id="332" r:id="rId35"/>
    <p:sldId id="334" r:id="rId36"/>
    <p:sldId id="338" r:id="rId37"/>
    <p:sldId id="339" r:id="rId38"/>
    <p:sldId id="340" r:id="rId39"/>
    <p:sldId id="341" r:id="rId40"/>
    <p:sldId id="342" r:id="rId41"/>
    <p:sldId id="343" r:id="rId42"/>
    <p:sldId id="344" r:id="rId43"/>
    <p:sldId id="345" r:id="rId44"/>
    <p:sldId id="346" r:id="rId45"/>
    <p:sldId id="347" r:id="rId46"/>
    <p:sldId id="348" r:id="rId47"/>
    <p:sldId id="349" r:id="rId48"/>
    <p:sldId id="350" r:id="rId49"/>
    <p:sldId id="351" r:id="rId50"/>
    <p:sldId id="352" r:id="rId51"/>
    <p:sldId id="353" r:id="rId52"/>
    <p:sldId id="354" r:id="rId53"/>
    <p:sldId id="355" r:id="rId54"/>
    <p:sldId id="356" r:id="rId55"/>
    <p:sldId id="359" r:id="rId56"/>
    <p:sldId id="360" r:id="rId57"/>
    <p:sldId id="361" r:id="rId58"/>
    <p:sldId id="358" r:id="rId59"/>
    <p:sldId id="357" r:id="rId6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9E507E-C314-4796-A0EC-111246AA47B3}" v="5" dt="2024-02-07T07:09:10.40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77"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rgio Miguel" userId="09a8c75f-ff7f-4676-955b-0f07b7188bbf" providerId="ADAL" clId="{6F9E507E-C314-4796-A0EC-111246AA47B3}"/>
    <pc:docChg chg="custSel modSld">
      <pc:chgData name="Sergio Miguel" userId="09a8c75f-ff7f-4676-955b-0f07b7188bbf" providerId="ADAL" clId="{6F9E507E-C314-4796-A0EC-111246AA47B3}" dt="2024-02-07T07:09:23.923" v="20" actId="1076"/>
      <pc:docMkLst>
        <pc:docMk/>
      </pc:docMkLst>
      <pc:sldChg chg="modSp mod">
        <pc:chgData name="Sergio Miguel" userId="09a8c75f-ff7f-4676-955b-0f07b7188bbf" providerId="ADAL" clId="{6F9E507E-C314-4796-A0EC-111246AA47B3}" dt="2024-01-29T12:23:05.558" v="0" actId="6549"/>
        <pc:sldMkLst>
          <pc:docMk/>
          <pc:sldMk cId="1186462942" sldId="256"/>
        </pc:sldMkLst>
        <pc:spChg chg="mod">
          <ac:chgData name="Sergio Miguel" userId="09a8c75f-ff7f-4676-955b-0f07b7188bbf" providerId="ADAL" clId="{6F9E507E-C314-4796-A0EC-111246AA47B3}" dt="2024-01-29T12:23:05.558" v="0" actId="6549"/>
          <ac:spMkLst>
            <pc:docMk/>
            <pc:sldMk cId="1186462942" sldId="256"/>
            <ac:spMk id="5" creationId="{39B48840-1285-F892-3390-ACFEE39707CA}"/>
          </ac:spMkLst>
        </pc:spChg>
      </pc:sldChg>
      <pc:sldChg chg="addSp delSp modSp mod delAnim modAnim">
        <pc:chgData name="Sergio Miguel" userId="09a8c75f-ff7f-4676-955b-0f07b7188bbf" providerId="ADAL" clId="{6F9E507E-C314-4796-A0EC-111246AA47B3}" dt="2024-02-07T05:55:50.519" v="4" actId="1076"/>
        <pc:sldMkLst>
          <pc:docMk/>
          <pc:sldMk cId="2230891743" sldId="312"/>
        </pc:sldMkLst>
        <pc:picChg chg="del">
          <ac:chgData name="Sergio Miguel" userId="09a8c75f-ff7f-4676-955b-0f07b7188bbf" providerId="ADAL" clId="{6F9E507E-C314-4796-A0EC-111246AA47B3}" dt="2024-02-07T05:54:59.636" v="1" actId="478"/>
          <ac:picMkLst>
            <pc:docMk/>
            <pc:sldMk cId="2230891743" sldId="312"/>
            <ac:picMk id="3" creationId="{6C90F6FF-19DB-342D-DF83-4EA88E91E922}"/>
          </ac:picMkLst>
        </pc:picChg>
        <pc:picChg chg="add mod">
          <ac:chgData name="Sergio Miguel" userId="09a8c75f-ff7f-4676-955b-0f07b7188bbf" providerId="ADAL" clId="{6F9E507E-C314-4796-A0EC-111246AA47B3}" dt="2024-02-07T05:55:50.519" v="4" actId="1076"/>
          <ac:picMkLst>
            <pc:docMk/>
            <pc:sldMk cId="2230891743" sldId="312"/>
            <ac:picMk id="4" creationId="{BDB61097-E481-006A-49CF-9D1406867C46}"/>
          </ac:picMkLst>
        </pc:picChg>
      </pc:sldChg>
      <pc:sldChg chg="addSp delSp modSp mod delAnim modAnim">
        <pc:chgData name="Sergio Miguel" userId="09a8c75f-ff7f-4676-955b-0f07b7188bbf" providerId="ADAL" clId="{6F9E507E-C314-4796-A0EC-111246AA47B3}" dt="2024-02-07T05:56:28.261" v="8" actId="1076"/>
        <pc:sldMkLst>
          <pc:docMk/>
          <pc:sldMk cId="3437118965" sldId="316"/>
        </pc:sldMkLst>
        <pc:picChg chg="del">
          <ac:chgData name="Sergio Miguel" userId="09a8c75f-ff7f-4676-955b-0f07b7188bbf" providerId="ADAL" clId="{6F9E507E-C314-4796-A0EC-111246AA47B3}" dt="2024-02-07T05:55:56.077" v="5" actId="478"/>
          <ac:picMkLst>
            <pc:docMk/>
            <pc:sldMk cId="3437118965" sldId="316"/>
            <ac:picMk id="2" creationId="{7218E1C1-C4FF-3EE7-36D7-AB2D04927E85}"/>
          </ac:picMkLst>
        </pc:picChg>
        <pc:picChg chg="add mod">
          <ac:chgData name="Sergio Miguel" userId="09a8c75f-ff7f-4676-955b-0f07b7188bbf" providerId="ADAL" clId="{6F9E507E-C314-4796-A0EC-111246AA47B3}" dt="2024-02-07T05:56:28.261" v="8" actId="1076"/>
          <ac:picMkLst>
            <pc:docMk/>
            <pc:sldMk cId="3437118965" sldId="316"/>
            <ac:picMk id="4" creationId="{F104A283-338D-4AF4-D80B-EE8254EA01A5}"/>
          </ac:picMkLst>
        </pc:picChg>
      </pc:sldChg>
      <pc:sldChg chg="addSp delSp modSp mod delAnim modAnim">
        <pc:chgData name="Sergio Miguel" userId="09a8c75f-ff7f-4676-955b-0f07b7188bbf" providerId="ADAL" clId="{6F9E507E-C314-4796-A0EC-111246AA47B3}" dt="2024-02-07T05:56:56.837" v="12" actId="1076"/>
        <pc:sldMkLst>
          <pc:docMk/>
          <pc:sldMk cId="3597030326" sldId="317"/>
        </pc:sldMkLst>
        <pc:picChg chg="del">
          <ac:chgData name="Sergio Miguel" userId="09a8c75f-ff7f-4676-955b-0f07b7188bbf" providerId="ADAL" clId="{6F9E507E-C314-4796-A0EC-111246AA47B3}" dt="2024-02-07T05:56:32.653" v="9" actId="478"/>
          <ac:picMkLst>
            <pc:docMk/>
            <pc:sldMk cId="3597030326" sldId="317"/>
            <ac:picMk id="3" creationId="{23BD59FD-D9E2-5809-E6E4-84CD7F4B8152}"/>
          </ac:picMkLst>
        </pc:picChg>
        <pc:picChg chg="add mod">
          <ac:chgData name="Sergio Miguel" userId="09a8c75f-ff7f-4676-955b-0f07b7188bbf" providerId="ADAL" clId="{6F9E507E-C314-4796-A0EC-111246AA47B3}" dt="2024-02-07T05:56:56.837" v="12" actId="1076"/>
          <ac:picMkLst>
            <pc:docMk/>
            <pc:sldMk cId="3597030326" sldId="317"/>
            <ac:picMk id="4" creationId="{53B8B487-69D1-700B-1C22-706B1AE9D5D7}"/>
          </ac:picMkLst>
        </pc:picChg>
      </pc:sldChg>
      <pc:sldChg chg="addSp delSp modSp mod delAnim modAnim">
        <pc:chgData name="Sergio Miguel" userId="09a8c75f-ff7f-4676-955b-0f07b7188bbf" providerId="ADAL" clId="{6F9E507E-C314-4796-A0EC-111246AA47B3}" dt="2024-02-07T07:08:11.315" v="16" actId="1076"/>
        <pc:sldMkLst>
          <pc:docMk/>
          <pc:sldMk cId="1000113612" sldId="319"/>
        </pc:sldMkLst>
        <pc:picChg chg="del">
          <ac:chgData name="Sergio Miguel" userId="09a8c75f-ff7f-4676-955b-0f07b7188bbf" providerId="ADAL" clId="{6F9E507E-C314-4796-A0EC-111246AA47B3}" dt="2024-02-07T05:57:08.365" v="13" actId="478"/>
          <ac:picMkLst>
            <pc:docMk/>
            <pc:sldMk cId="1000113612" sldId="319"/>
            <ac:picMk id="2" creationId="{951C0D7C-8D48-EB41-B5FC-B3041B449B21}"/>
          </ac:picMkLst>
        </pc:picChg>
        <pc:picChg chg="add mod">
          <ac:chgData name="Sergio Miguel" userId="09a8c75f-ff7f-4676-955b-0f07b7188bbf" providerId="ADAL" clId="{6F9E507E-C314-4796-A0EC-111246AA47B3}" dt="2024-02-07T07:08:11.315" v="16" actId="1076"/>
          <ac:picMkLst>
            <pc:docMk/>
            <pc:sldMk cId="1000113612" sldId="319"/>
            <ac:picMk id="4" creationId="{730987D2-21EB-44A1-791A-BB6CF081E6BA}"/>
          </ac:picMkLst>
        </pc:picChg>
      </pc:sldChg>
      <pc:sldChg chg="addSp delSp modSp mod delAnim modAnim">
        <pc:chgData name="Sergio Miguel" userId="09a8c75f-ff7f-4676-955b-0f07b7188bbf" providerId="ADAL" clId="{6F9E507E-C314-4796-A0EC-111246AA47B3}" dt="2024-02-07T07:09:23.923" v="20" actId="1076"/>
        <pc:sldMkLst>
          <pc:docMk/>
          <pc:sldMk cId="1523186496" sldId="320"/>
        </pc:sldMkLst>
        <pc:picChg chg="del">
          <ac:chgData name="Sergio Miguel" userId="09a8c75f-ff7f-4676-955b-0f07b7188bbf" providerId="ADAL" clId="{6F9E507E-C314-4796-A0EC-111246AA47B3}" dt="2024-02-07T07:08:23.108" v="17" actId="478"/>
          <ac:picMkLst>
            <pc:docMk/>
            <pc:sldMk cId="1523186496" sldId="320"/>
            <ac:picMk id="3" creationId="{BCADB6C2-438D-A6E8-0EC2-34F3B7A0301E}"/>
          </ac:picMkLst>
        </pc:picChg>
        <pc:picChg chg="add mod">
          <ac:chgData name="Sergio Miguel" userId="09a8c75f-ff7f-4676-955b-0f07b7188bbf" providerId="ADAL" clId="{6F9E507E-C314-4796-A0EC-111246AA47B3}" dt="2024-02-07T07:09:23.923" v="20" actId="1076"/>
          <ac:picMkLst>
            <pc:docMk/>
            <pc:sldMk cId="1523186496" sldId="320"/>
            <ac:picMk id="4" creationId="{616FA01D-5644-13F1-B330-D74623AD5D1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1FE210-F350-FB48-95DA-A0B7F8205F0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85DA15A-1025-E02F-A68F-10C3E168D4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0621F9F-BE84-FB51-79DD-A0FE690B0F5E}"/>
              </a:ext>
            </a:extLst>
          </p:cNvPr>
          <p:cNvSpPr>
            <a:spLocks noGrp="1"/>
          </p:cNvSpPr>
          <p:nvPr>
            <p:ph type="dt" sz="half" idx="10"/>
          </p:nvPr>
        </p:nvSpPr>
        <p:spPr/>
        <p:txBody>
          <a:bodyPr/>
          <a:lstStyle/>
          <a:p>
            <a:fld id="{5B0E9E15-DBF2-4A3A-B150-926211754F4A}" type="datetimeFigureOut">
              <a:rPr lang="es-ES" smtClean="0"/>
              <a:t>07/02/2024</a:t>
            </a:fld>
            <a:endParaRPr lang="es-ES"/>
          </a:p>
        </p:txBody>
      </p:sp>
      <p:sp>
        <p:nvSpPr>
          <p:cNvPr id="5" name="Marcador de pie de página 4">
            <a:extLst>
              <a:ext uri="{FF2B5EF4-FFF2-40B4-BE49-F238E27FC236}">
                <a16:creationId xmlns:a16="http://schemas.microsoft.com/office/drawing/2014/main" id="{960BF66A-38F6-62E0-4B5B-8595CDED0E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92AA92B-F4CE-17BA-A91E-495F2821EBD8}"/>
              </a:ext>
            </a:extLst>
          </p:cNvPr>
          <p:cNvSpPr>
            <a:spLocks noGrp="1"/>
          </p:cNvSpPr>
          <p:nvPr>
            <p:ph type="sldNum" sz="quarter" idx="12"/>
          </p:nvPr>
        </p:nvSpPr>
        <p:spPr/>
        <p:txBody>
          <a:bodyPr/>
          <a:lstStyle/>
          <a:p>
            <a:fld id="{4DC25D35-EF4D-4864-AC3D-EB32B988BB57}" type="slidenum">
              <a:rPr lang="es-ES" smtClean="0"/>
              <a:t>‹Nº›</a:t>
            </a:fld>
            <a:endParaRPr lang="es-ES"/>
          </a:p>
        </p:txBody>
      </p:sp>
    </p:spTree>
    <p:extLst>
      <p:ext uri="{BB962C8B-B14F-4D97-AF65-F5344CB8AC3E}">
        <p14:creationId xmlns:p14="http://schemas.microsoft.com/office/powerpoint/2010/main" val="3186691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1F3E40-0DC7-2F06-766B-93F8B08C2BC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9497FA6-207B-15A1-3BC6-E662F41CBA8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A0B960-F85A-CAAC-8AD2-E186CAAFDDF3}"/>
              </a:ext>
            </a:extLst>
          </p:cNvPr>
          <p:cNvSpPr>
            <a:spLocks noGrp="1"/>
          </p:cNvSpPr>
          <p:nvPr>
            <p:ph type="dt" sz="half" idx="10"/>
          </p:nvPr>
        </p:nvSpPr>
        <p:spPr/>
        <p:txBody>
          <a:bodyPr/>
          <a:lstStyle/>
          <a:p>
            <a:fld id="{5B0E9E15-DBF2-4A3A-B150-926211754F4A}" type="datetimeFigureOut">
              <a:rPr lang="es-ES" smtClean="0"/>
              <a:t>07/02/2024</a:t>
            </a:fld>
            <a:endParaRPr lang="es-ES"/>
          </a:p>
        </p:txBody>
      </p:sp>
      <p:sp>
        <p:nvSpPr>
          <p:cNvPr id="5" name="Marcador de pie de página 4">
            <a:extLst>
              <a:ext uri="{FF2B5EF4-FFF2-40B4-BE49-F238E27FC236}">
                <a16:creationId xmlns:a16="http://schemas.microsoft.com/office/drawing/2014/main" id="{2B78ED39-F5A9-2398-1840-C4DE9A127B5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0C41BC6-C77C-50B1-B17C-4783B6D9BF84}"/>
              </a:ext>
            </a:extLst>
          </p:cNvPr>
          <p:cNvSpPr>
            <a:spLocks noGrp="1"/>
          </p:cNvSpPr>
          <p:nvPr>
            <p:ph type="sldNum" sz="quarter" idx="12"/>
          </p:nvPr>
        </p:nvSpPr>
        <p:spPr/>
        <p:txBody>
          <a:bodyPr/>
          <a:lstStyle/>
          <a:p>
            <a:fld id="{4DC25D35-EF4D-4864-AC3D-EB32B988BB57}" type="slidenum">
              <a:rPr lang="es-ES" smtClean="0"/>
              <a:t>‹Nº›</a:t>
            </a:fld>
            <a:endParaRPr lang="es-ES"/>
          </a:p>
        </p:txBody>
      </p:sp>
    </p:spTree>
    <p:extLst>
      <p:ext uri="{BB962C8B-B14F-4D97-AF65-F5344CB8AC3E}">
        <p14:creationId xmlns:p14="http://schemas.microsoft.com/office/powerpoint/2010/main" val="245167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F286C1-BF32-ED4E-A2DE-A811DA2F9C0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47985B7-5F13-0711-2D84-37D252C2769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ACAD1B7-5609-1DC7-1530-C83D909C8F60}"/>
              </a:ext>
            </a:extLst>
          </p:cNvPr>
          <p:cNvSpPr>
            <a:spLocks noGrp="1"/>
          </p:cNvSpPr>
          <p:nvPr>
            <p:ph type="dt" sz="half" idx="10"/>
          </p:nvPr>
        </p:nvSpPr>
        <p:spPr/>
        <p:txBody>
          <a:bodyPr/>
          <a:lstStyle/>
          <a:p>
            <a:fld id="{5B0E9E15-DBF2-4A3A-B150-926211754F4A}" type="datetimeFigureOut">
              <a:rPr lang="es-ES" smtClean="0"/>
              <a:t>07/02/2024</a:t>
            </a:fld>
            <a:endParaRPr lang="es-ES"/>
          </a:p>
        </p:txBody>
      </p:sp>
      <p:sp>
        <p:nvSpPr>
          <p:cNvPr id="5" name="Marcador de pie de página 4">
            <a:extLst>
              <a:ext uri="{FF2B5EF4-FFF2-40B4-BE49-F238E27FC236}">
                <a16:creationId xmlns:a16="http://schemas.microsoft.com/office/drawing/2014/main" id="{72198A94-1FE1-D378-2862-68A330B351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F0B1349-E108-2E01-5616-E10560E9361C}"/>
              </a:ext>
            </a:extLst>
          </p:cNvPr>
          <p:cNvSpPr>
            <a:spLocks noGrp="1"/>
          </p:cNvSpPr>
          <p:nvPr>
            <p:ph type="sldNum" sz="quarter" idx="12"/>
          </p:nvPr>
        </p:nvSpPr>
        <p:spPr/>
        <p:txBody>
          <a:bodyPr/>
          <a:lstStyle/>
          <a:p>
            <a:fld id="{4DC25D35-EF4D-4864-AC3D-EB32B988BB57}" type="slidenum">
              <a:rPr lang="es-ES" smtClean="0"/>
              <a:t>‹Nº›</a:t>
            </a:fld>
            <a:endParaRPr lang="es-ES"/>
          </a:p>
        </p:txBody>
      </p:sp>
    </p:spTree>
    <p:extLst>
      <p:ext uri="{BB962C8B-B14F-4D97-AF65-F5344CB8AC3E}">
        <p14:creationId xmlns:p14="http://schemas.microsoft.com/office/powerpoint/2010/main" val="3426555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2/7/2024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452512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2/7/2024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03372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2/7/2024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060176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2/7/2024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889983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2/7/2024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264970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2/7/2024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779606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2/7/2024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796263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2/7/2024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1838292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5C630-03E9-1197-6B68-7CFBC3958B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B836974-F75C-E4AB-56C8-E5D6301BC3F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28CB24A-1A5A-ECF4-AAF1-F43EFA1C6F31}"/>
              </a:ext>
            </a:extLst>
          </p:cNvPr>
          <p:cNvSpPr>
            <a:spLocks noGrp="1"/>
          </p:cNvSpPr>
          <p:nvPr>
            <p:ph type="dt" sz="half" idx="10"/>
          </p:nvPr>
        </p:nvSpPr>
        <p:spPr/>
        <p:txBody>
          <a:bodyPr/>
          <a:lstStyle/>
          <a:p>
            <a:fld id="{5B0E9E15-DBF2-4A3A-B150-926211754F4A}" type="datetimeFigureOut">
              <a:rPr lang="es-ES" smtClean="0"/>
              <a:t>07/02/2024</a:t>
            </a:fld>
            <a:endParaRPr lang="es-ES"/>
          </a:p>
        </p:txBody>
      </p:sp>
      <p:sp>
        <p:nvSpPr>
          <p:cNvPr id="5" name="Marcador de pie de página 4">
            <a:extLst>
              <a:ext uri="{FF2B5EF4-FFF2-40B4-BE49-F238E27FC236}">
                <a16:creationId xmlns:a16="http://schemas.microsoft.com/office/drawing/2014/main" id="{8D7ECA35-2A80-4B00-F8CD-7F05128C685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5D30845-7DD8-ABDD-E5FE-C3A1630C49B1}"/>
              </a:ext>
            </a:extLst>
          </p:cNvPr>
          <p:cNvSpPr>
            <a:spLocks noGrp="1"/>
          </p:cNvSpPr>
          <p:nvPr>
            <p:ph type="sldNum" sz="quarter" idx="12"/>
          </p:nvPr>
        </p:nvSpPr>
        <p:spPr/>
        <p:txBody>
          <a:bodyPr/>
          <a:lstStyle/>
          <a:p>
            <a:fld id="{4DC25D35-EF4D-4864-AC3D-EB32B988BB57}" type="slidenum">
              <a:rPr lang="es-ES" smtClean="0"/>
              <a:t>‹Nº›</a:t>
            </a:fld>
            <a:endParaRPr lang="es-ES"/>
          </a:p>
        </p:txBody>
      </p:sp>
    </p:spTree>
    <p:extLst>
      <p:ext uri="{BB962C8B-B14F-4D97-AF65-F5344CB8AC3E}">
        <p14:creationId xmlns:p14="http://schemas.microsoft.com/office/powerpoint/2010/main" val="2013013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2/7/2024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550498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2/7/2024</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545926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2/7/2024</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92776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3CE4B3-FF09-EDE3-335B-55CF2D4F446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2400EC1-1DB7-EDB9-630C-E22A7A083F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86D006B-7552-0253-1285-C91580BE0B3B}"/>
              </a:ext>
            </a:extLst>
          </p:cNvPr>
          <p:cNvSpPr>
            <a:spLocks noGrp="1"/>
          </p:cNvSpPr>
          <p:nvPr>
            <p:ph type="dt" sz="half" idx="10"/>
          </p:nvPr>
        </p:nvSpPr>
        <p:spPr/>
        <p:txBody>
          <a:bodyPr/>
          <a:lstStyle/>
          <a:p>
            <a:fld id="{5B0E9E15-DBF2-4A3A-B150-926211754F4A}" type="datetimeFigureOut">
              <a:rPr lang="es-ES" smtClean="0"/>
              <a:t>07/02/2024</a:t>
            </a:fld>
            <a:endParaRPr lang="es-ES"/>
          </a:p>
        </p:txBody>
      </p:sp>
      <p:sp>
        <p:nvSpPr>
          <p:cNvPr id="5" name="Marcador de pie de página 4">
            <a:extLst>
              <a:ext uri="{FF2B5EF4-FFF2-40B4-BE49-F238E27FC236}">
                <a16:creationId xmlns:a16="http://schemas.microsoft.com/office/drawing/2014/main" id="{9DDFA94F-9808-485D-E5EB-3A3A6234A0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5E4C669-A475-CB3F-2E35-C0AC847344CC}"/>
              </a:ext>
            </a:extLst>
          </p:cNvPr>
          <p:cNvSpPr>
            <a:spLocks noGrp="1"/>
          </p:cNvSpPr>
          <p:nvPr>
            <p:ph type="sldNum" sz="quarter" idx="12"/>
          </p:nvPr>
        </p:nvSpPr>
        <p:spPr/>
        <p:txBody>
          <a:bodyPr/>
          <a:lstStyle/>
          <a:p>
            <a:fld id="{4DC25D35-EF4D-4864-AC3D-EB32B988BB57}" type="slidenum">
              <a:rPr lang="es-ES" smtClean="0"/>
              <a:t>‹Nº›</a:t>
            </a:fld>
            <a:endParaRPr lang="es-ES"/>
          </a:p>
        </p:txBody>
      </p:sp>
    </p:spTree>
    <p:extLst>
      <p:ext uri="{BB962C8B-B14F-4D97-AF65-F5344CB8AC3E}">
        <p14:creationId xmlns:p14="http://schemas.microsoft.com/office/powerpoint/2010/main" val="3775000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6513FE-4A62-5251-D622-BE4584EB88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CD63FFF-F671-6661-D053-E12B52BA598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FA98A2D-57EF-7292-9F6C-88B5EB0890F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779FF06-B7C5-2918-E84E-7C7617A7829F}"/>
              </a:ext>
            </a:extLst>
          </p:cNvPr>
          <p:cNvSpPr>
            <a:spLocks noGrp="1"/>
          </p:cNvSpPr>
          <p:nvPr>
            <p:ph type="dt" sz="half" idx="10"/>
          </p:nvPr>
        </p:nvSpPr>
        <p:spPr/>
        <p:txBody>
          <a:bodyPr/>
          <a:lstStyle/>
          <a:p>
            <a:fld id="{5B0E9E15-DBF2-4A3A-B150-926211754F4A}" type="datetimeFigureOut">
              <a:rPr lang="es-ES" smtClean="0"/>
              <a:t>07/02/2024</a:t>
            </a:fld>
            <a:endParaRPr lang="es-ES"/>
          </a:p>
        </p:txBody>
      </p:sp>
      <p:sp>
        <p:nvSpPr>
          <p:cNvPr id="6" name="Marcador de pie de página 5">
            <a:extLst>
              <a:ext uri="{FF2B5EF4-FFF2-40B4-BE49-F238E27FC236}">
                <a16:creationId xmlns:a16="http://schemas.microsoft.com/office/drawing/2014/main" id="{8BEDA3FF-2EE6-BD41-A159-6AD7CD0DF9F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0852EB0-CBD7-38F8-8D20-D69FFAA68573}"/>
              </a:ext>
            </a:extLst>
          </p:cNvPr>
          <p:cNvSpPr>
            <a:spLocks noGrp="1"/>
          </p:cNvSpPr>
          <p:nvPr>
            <p:ph type="sldNum" sz="quarter" idx="12"/>
          </p:nvPr>
        </p:nvSpPr>
        <p:spPr/>
        <p:txBody>
          <a:bodyPr/>
          <a:lstStyle/>
          <a:p>
            <a:fld id="{4DC25D35-EF4D-4864-AC3D-EB32B988BB57}" type="slidenum">
              <a:rPr lang="es-ES" smtClean="0"/>
              <a:t>‹Nº›</a:t>
            </a:fld>
            <a:endParaRPr lang="es-ES"/>
          </a:p>
        </p:txBody>
      </p:sp>
    </p:spTree>
    <p:extLst>
      <p:ext uri="{BB962C8B-B14F-4D97-AF65-F5344CB8AC3E}">
        <p14:creationId xmlns:p14="http://schemas.microsoft.com/office/powerpoint/2010/main" val="3666728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C5D9DF-CA34-3CCC-BFDA-5413034B165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1DF9A59-F341-F9F3-0422-EFDDFBF82E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D02786D-FC03-97A5-1850-1626678A905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BA7DB3A-9780-49EF-F70B-8505B53C9C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89B7E03-0CC1-8D6B-2724-86E3A81666B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F977386-A9D0-D047-8BC6-2BB1492B4AB0}"/>
              </a:ext>
            </a:extLst>
          </p:cNvPr>
          <p:cNvSpPr>
            <a:spLocks noGrp="1"/>
          </p:cNvSpPr>
          <p:nvPr>
            <p:ph type="dt" sz="half" idx="10"/>
          </p:nvPr>
        </p:nvSpPr>
        <p:spPr/>
        <p:txBody>
          <a:bodyPr/>
          <a:lstStyle/>
          <a:p>
            <a:fld id="{5B0E9E15-DBF2-4A3A-B150-926211754F4A}" type="datetimeFigureOut">
              <a:rPr lang="es-ES" smtClean="0"/>
              <a:t>07/02/2024</a:t>
            </a:fld>
            <a:endParaRPr lang="es-ES"/>
          </a:p>
        </p:txBody>
      </p:sp>
      <p:sp>
        <p:nvSpPr>
          <p:cNvPr id="8" name="Marcador de pie de página 7">
            <a:extLst>
              <a:ext uri="{FF2B5EF4-FFF2-40B4-BE49-F238E27FC236}">
                <a16:creationId xmlns:a16="http://schemas.microsoft.com/office/drawing/2014/main" id="{C789F4E7-4427-0C0C-EA5D-1B862CC5B93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48DA9DC-134E-CB47-356D-DDF0CF2B63DD}"/>
              </a:ext>
            </a:extLst>
          </p:cNvPr>
          <p:cNvSpPr>
            <a:spLocks noGrp="1"/>
          </p:cNvSpPr>
          <p:nvPr>
            <p:ph type="sldNum" sz="quarter" idx="12"/>
          </p:nvPr>
        </p:nvSpPr>
        <p:spPr/>
        <p:txBody>
          <a:bodyPr/>
          <a:lstStyle/>
          <a:p>
            <a:fld id="{4DC25D35-EF4D-4864-AC3D-EB32B988BB57}" type="slidenum">
              <a:rPr lang="es-ES" smtClean="0"/>
              <a:t>‹Nº›</a:t>
            </a:fld>
            <a:endParaRPr lang="es-ES"/>
          </a:p>
        </p:txBody>
      </p:sp>
    </p:spTree>
    <p:extLst>
      <p:ext uri="{BB962C8B-B14F-4D97-AF65-F5344CB8AC3E}">
        <p14:creationId xmlns:p14="http://schemas.microsoft.com/office/powerpoint/2010/main" val="2327312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F75E-231A-8C83-5816-E268753CFDB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DEE52B0-ACCA-A970-AB2C-BEA4AD71F427}"/>
              </a:ext>
            </a:extLst>
          </p:cNvPr>
          <p:cNvSpPr>
            <a:spLocks noGrp="1"/>
          </p:cNvSpPr>
          <p:nvPr>
            <p:ph type="dt" sz="half" idx="10"/>
          </p:nvPr>
        </p:nvSpPr>
        <p:spPr/>
        <p:txBody>
          <a:bodyPr/>
          <a:lstStyle/>
          <a:p>
            <a:fld id="{5B0E9E15-DBF2-4A3A-B150-926211754F4A}" type="datetimeFigureOut">
              <a:rPr lang="es-ES" smtClean="0"/>
              <a:t>07/02/2024</a:t>
            </a:fld>
            <a:endParaRPr lang="es-ES"/>
          </a:p>
        </p:txBody>
      </p:sp>
      <p:sp>
        <p:nvSpPr>
          <p:cNvPr id="4" name="Marcador de pie de página 3">
            <a:extLst>
              <a:ext uri="{FF2B5EF4-FFF2-40B4-BE49-F238E27FC236}">
                <a16:creationId xmlns:a16="http://schemas.microsoft.com/office/drawing/2014/main" id="{4CD21CCB-B012-8F2E-5F42-93C8164D987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74149B2-89F2-3135-DFD9-31B27F3F35B6}"/>
              </a:ext>
            </a:extLst>
          </p:cNvPr>
          <p:cNvSpPr>
            <a:spLocks noGrp="1"/>
          </p:cNvSpPr>
          <p:nvPr>
            <p:ph type="sldNum" sz="quarter" idx="12"/>
          </p:nvPr>
        </p:nvSpPr>
        <p:spPr/>
        <p:txBody>
          <a:bodyPr/>
          <a:lstStyle/>
          <a:p>
            <a:fld id="{4DC25D35-EF4D-4864-AC3D-EB32B988BB57}" type="slidenum">
              <a:rPr lang="es-ES" smtClean="0"/>
              <a:t>‹Nº›</a:t>
            </a:fld>
            <a:endParaRPr lang="es-ES"/>
          </a:p>
        </p:txBody>
      </p:sp>
    </p:spTree>
    <p:extLst>
      <p:ext uri="{BB962C8B-B14F-4D97-AF65-F5344CB8AC3E}">
        <p14:creationId xmlns:p14="http://schemas.microsoft.com/office/powerpoint/2010/main" val="3149184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1E21663-20BE-E614-3BE4-10443D587E4C}"/>
              </a:ext>
            </a:extLst>
          </p:cNvPr>
          <p:cNvSpPr>
            <a:spLocks noGrp="1"/>
          </p:cNvSpPr>
          <p:nvPr>
            <p:ph type="dt" sz="half" idx="10"/>
          </p:nvPr>
        </p:nvSpPr>
        <p:spPr/>
        <p:txBody>
          <a:bodyPr/>
          <a:lstStyle/>
          <a:p>
            <a:fld id="{5B0E9E15-DBF2-4A3A-B150-926211754F4A}" type="datetimeFigureOut">
              <a:rPr lang="es-ES" smtClean="0"/>
              <a:t>07/02/2024</a:t>
            </a:fld>
            <a:endParaRPr lang="es-ES"/>
          </a:p>
        </p:txBody>
      </p:sp>
      <p:sp>
        <p:nvSpPr>
          <p:cNvPr id="3" name="Marcador de pie de página 2">
            <a:extLst>
              <a:ext uri="{FF2B5EF4-FFF2-40B4-BE49-F238E27FC236}">
                <a16:creationId xmlns:a16="http://schemas.microsoft.com/office/drawing/2014/main" id="{913A90CF-C32A-F7EE-EB36-832A6FBD334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5DF0A07-1CB5-6187-8607-E56978ACDA99}"/>
              </a:ext>
            </a:extLst>
          </p:cNvPr>
          <p:cNvSpPr>
            <a:spLocks noGrp="1"/>
          </p:cNvSpPr>
          <p:nvPr>
            <p:ph type="sldNum" sz="quarter" idx="12"/>
          </p:nvPr>
        </p:nvSpPr>
        <p:spPr/>
        <p:txBody>
          <a:bodyPr/>
          <a:lstStyle/>
          <a:p>
            <a:fld id="{4DC25D35-EF4D-4864-AC3D-EB32B988BB57}" type="slidenum">
              <a:rPr lang="es-ES" smtClean="0"/>
              <a:t>‹Nº›</a:t>
            </a:fld>
            <a:endParaRPr lang="es-ES"/>
          </a:p>
        </p:txBody>
      </p:sp>
    </p:spTree>
    <p:extLst>
      <p:ext uri="{BB962C8B-B14F-4D97-AF65-F5344CB8AC3E}">
        <p14:creationId xmlns:p14="http://schemas.microsoft.com/office/powerpoint/2010/main" val="2725221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2F852B-F6B6-CFB4-F2AC-14E7C01D770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4886C68-E09D-13AA-8E62-186B117A84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C814408-5719-CD04-ADE1-7BE51DC791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76E3D90-4AD4-18E7-1419-5491CEFA0E51}"/>
              </a:ext>
            </a:extLst>
          </p:cNvPr>
          <p:cNvSpPr>
            <a:spLocks noGrp="1"/>
          </p:cNvSpPr>
          <p:nvPr>
            <p:ph type="dt" sz="half" idx="10"/>
          </p:nvPr>
        </p:nvSpPr>
        <p:spPr/>
        <p:txBody>
          <a:bodyPr/>
          <a:lstStyle/>
          <a:p>
            <a:fld id="{5B0E9E15-DBF2-4A3A-B150-926211754F4A}" type="datetimeFigureOut">
              <a:rPr lang="es-ES" smtClean="0"/>
              <a:t>07/02/2024</a:t>
            </a:fld>
            <a:endParaRPr lang="es-ES"/>
          </a:p>
        </p:txBody>
      </p:sp>
      <p:sp>
        <p:nvSpPr>
          <p:cNvPr id="6" name="Marcador de pie de página 5">
            <a:extLst>
              <a:ext uri="{FF2B5EF4-FFF2-40B4-BE49-F238E27FC236}">
                <a16:creationId xmlns:a16="http://schemas.microsoft.com/office/drawing/2014/main" id="{86766BFE-8CE3-6326-403E-0B3D9822C4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7B4BDBA-54A7-9C64-981A-BAF05B986DD8}"/>
              </a:ext>
            </a:extLst>
          </p:cNvPr>
          <p:cNvSpPr>
            <a:spLocks noGrp="1"/>
          </p:cNvSpPr>
          <p:nvPr>
            <p:ph type="sldNum" sz="quarter" idx="12"/>
          </p:nvPr>
        </p:nvSpPr>
        <p:spPr/>
        <p:txBody>
          <a:bodyPr/>
          <a:lstStyle/>
          <a:p>
            <a:fld id="{4DC25D35-EF4D-4864-AC3D-EB32B988BB57}" type="slidenum">
              <a:rPr lang="es-ES" smtClean="0"/>
              <a:t>‹Nº›</a:t>
            </a:fld>
            <a:endParaRPr lang="es-ES"/>
          </a:p>
        </p:txBody>
      </p:sp>
    </p:spTree>
    <p:extLst>
      <p:ext uri="{BB962C8B-B14F-4D97-AF65-F5344CB8AC3E}">
        <p14:creationId xmlns:p14="http://schemas.microsoft.com/office/powerpoint/2010/main" val="1643125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383E3B-6E5E-F2FB-3F83-6E9810A0865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E2AA06A-DEC2-4420-C8C0-234A417DB8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5EC9CA9-01EA-DD23-BFD2-70513E7C22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4F64366-CFE8-8B4B-19FC-78EC1FD0037F}"/>
              </a:ext>
            </a:extLst>
          </p:cNvPr>
          <p:cNvSpPr>
            <a:spLocks noGrp="1"/>
          </p:cNvSpPr>
          <p:nvPr>
            <p:ph type="dt" sz="half" idx="10"/>
          </p:nvPr>
        </p:nvSpPr>
        <p:spPr/>
        <p:txBody>
          <a:bodyPr/>
          <a:lstStyle/>
          <a:p>
            <a:fld id="{5B0E9E15-DBF2-4A3A-B150-926211754F4A}" type="datetimeFigureOut">
              <a:rPr lang="es-ES" smtClean="0"/>
              <a:t>07/02/2024</a:t>
            </a:fld>
            <a:endParaRPr lang="es-ES"/>
          </a:p>
        </p:txBody>
      </p:sp>
      <p:sp>
        <p:nvSpPr>
          <p:cNvPr id="6" name="Marcador de pie de página 5">
            <a:extLst>
              <a:ext uri="{FF2B5EF4-FFF2-40B4-BE49-F238E27FC236}">
                <a16:creationId xmlns:a16="http://schemas.microsoft.com/office/drawing/2014/main" id="{A195C317-11FB-74C6-C606-73A14D1348C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50EF1FC-EDA0-2D1E-2C68-6D6C5FAF5F10}"/>
              </a:ext>
            </a:extLst>
          </p:cNvPr>
          <p:cNvSpPr>
            <a:spLocks noGrp="1"/>
          </p:cNvSpPr>
          <p:nvPr>
            <p:ph type="sldNum" sz="quarter" idx="12"/>
          </p:nvPr>
        </p:nvSpPr>
        <p:spPr/>
        <p:txBody>
          <a:bodyPr/>
          <a:lstStyle/>
          <a:p>
            <a:fld id="{4DC25D35-EF4D-4864-AC3D-EB32B988BB57}" type="slidenum">
              <a:rPr lang="es-ES" smtClean="0"/>
              <a:t>‹Nº›</a:t>
            </a:fld>
            <a:endParaRPr lang="es-ES"/>
          </a:p>
        </p:txBody>
      </p:sp>
    </p:spTree>
    <p:extLst>
      <p:ext uri="{BB962C8B-B14F-4D97-AF65-F5344CB8AC3E}">
        <p14:creationId xmlns:p14="http://schemas.microsoft.com/office/powerpoint/2010/main" val="1679848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0EDCC99-E9F0-FE1E-66E3-FD5760CD2B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7CD65D3-30D0-4C7D-51B5-61C98AD739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2B545D4-0355-B828-8889-4C85D70D79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E9E15-DBF2-4A3A-B150-926211754F4A}" type="datetimeFigureOut">
              <a:rPr lang="es-ES" smtClean="0"/>
              <a:t>07/02/2024</a:t>
            </a:fld>
            <a:endParaRPr lang="es-ES"/>
          </a:p>
        </p:txBody>
      </p:sp>
      <p:sp>
        <p:nvSpPr>
          <p:cNvPr id="5" name="Marcador de pie de página 4">
            <a:extLst>
              <a:ext uri="{FF2B5EF4-FFF2-40B4-BE49-F238E27FC236}">
                <a16:creationId xmlns:a16="http://schemas.microsoft.com/office/drawing/2014/main" id="{F06F00ED-034B-96D9-DCA0-01DF3C6FCC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1B70A59C-C95D-8506-572E-8ED0C70B59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25D35-EF4D-4864-AC3D-EB32B988BB57}" type="slidenum">
              <a:rPr lang="es-ES" smtClean="0"/>
              <a:t>‹Nº›</a:t>
            </a:fld>
            <a:endParaRPr lang="es-ES"/>
          </a:p>
        </p:txBody>
      </p:sp>
    </p:spTree>
    <p:extLst>
      <p:ext uri="{BB962C8B-B14F-4D97-AF65-F5344CB8AC3E}">
        <p14:creationId xmlns:p14="http://schemas.microsoft.com/office/powerpoint/2010/main" val="1908211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2/7/2024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‹Nº›</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75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9.xml"/><Relationship Id="rId1" Type="http://schemas.openxmlformats.org/officeDocument/2006/relationships/video" Target="https://www.youtube.com/embed/r8-jJxiyD8w?feature=oembed"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9.xml"/><Relationship Id="rId1" Type="http://schemas.openxmlformats.org/officeDocument/2006/relationships/video" Target="https://www.youtube.com/embed/hJJi5d0beNE?feature=oembe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9.xml"/><Relationship Id="rId1" Type="http://schemas.openxmlformats.org/officeDocument/2006/relationships/video" Target="https://www.youtube.com/embed/0efqyg3YqTI?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9.xml"/><Relationship Id="rId1" Type="http://schemas.openxmlformats.org/officeDocument/2006/relationships/video" Target="https://www.youtube.com/embed/xALbfdWM7ew?feature=oembed"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9.xml"/><Relationship Id="rId1" Type="http://schemas.openxmlformats.org/officeDocument/2006/relationships/video" Target="https://www.youtube.com/embed/HgvgjzKubpA?feature=oembed"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derosa oración para rezar el Miércoles de Ceniza">
            <a:extLst>
              <a:ext uri="{FF2B5EF4-FFF2-40B4-BE49-F238E27FC236}">
                <a16:creationId xmlns:a16="http://schemas.microsoft.com/office/drawing/2014/main" id="{16297360-94E0-6C3A-C6FB-77AE03330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742606" cy="69022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olegio Santa Maria del Pilar Marianistas - Santa María del Pilar -  Marianistas">
            <a:extLst>
              <a:ext uri="{FF2B5EF4-FFF2-40B4-BE49-F238E27FC236}">
                <a16:creationId xmlns:a16="http://schemas.microsoft.com/office/drawing/2014/main" id="{8A9AAFC8-01FE-DB89-702C-8B9823496C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1703" y="182198"/>
            <a:ext cx="863221" cy="863221"/>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39B48840-1285-F892-3390-ACFEE39707CA}"/>
              </a:ext>
            </a:extLst>
          </p:cNvPr>
          <p:cNvSpPr/>
          <p:nvPr/>
        </p:nvSpPr>
        <p:spPr>
          <a:xfrm>
            <a:off x="7839361" y="1761156"/>
            <a:ext cx="3952569" cy="1484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dirty="0">
                <a:solidFill>
                  <a:schemeClr val="accent1">
                    <a:lumMod val="50000"/>
                  </a:schemeClr>
                </a:solidFill>
                <a:latin typeface="Arial Narrow" panose="020B0606020202030204" pitchFamily="34" charset="0"/>
              </a:rPr>
              <a:t>Miércoles de ceniza</a:t>
            </a:r>
          </a:p>
          <a:p>
            <a:pPr algn="ctr"/>
            <a:r>
              <a:rPr lang="es-ES" sz="1600">
                <a:solidFill>
                  <a:schemeClr val="accent1">
                    <a:lumMod val="50000"/>
                  </a:schemeClr>
                </a:solidFill>
                <a:latin typeface="Arial Narrow" panose="020B0606020202030204" pitchFamily="34" charset="0"/>
              </a:rPr>
              <a:t>Marianistas</a:t>
            </a:r>
            <a:endParaRPr lang="es-ES" sz="1600" dirty="0">
              <a:solidFill>
                <a:schemeClr val="accent1">
                  <a:lumMod val="50000"/>
                </a:schemeClr>
              </a:solidFill>
              <a:latin typeface="Arial Narrow" panose="020B0606020202030204" pitchFamily="34" charset="0"/>
            </a:endParaRPr>
          </a:p>
        </p:txBody>
      </p:sp>
      <p:sp>
        <p:nvSpPr>
          <p:cNvPr id="10" name="Rectángulo 9">
            <a:extLst>
              <a:ext uri="{FF2B5EF4-FFF2-40B4-BE49-F238E27FC236}">
                <a16:creationId xmlns:a16="http://schemas.microsoft.com/office/drawing/2014/main" id="{84A51049-5358-7147-9BAC-67EE2CC42006}"/>
              </a:ext>
            </a:extLst>
          </p:cNvPr>
          <p:cNvSpPr/>
          <p:nvPr/>
        </p:nvSpPr>
        <p:spPr>
          <a:xfrm>
            <a:off x="7364025" y="897935"/>
            <a:ext cx="4903243" cy="1484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600" b="1" dirty="0">
                <a:solidFill>
                  <a:schemeClr val="accent1">
                    <a:lumMod val="50000"/>
                  </a:schemeClr>
                </a:solidFill>
                <a:latin typeface="Arial Narrow" panose="020B0606020202030204" pitchFamily="34" charset="0"/>
              </a:rPr>
              <a:t>SALIR</a:t>
            </a:r>
          </a:p>
        </p:txBody>
      </p:sp>
    </p:spTree>
    <p:extLst>
      <p:ext uri="{BB962C8B-B14F-4D97-AF65-F5344CB8AC3E}">
        <p14:creationId xmlns:p14="http://schemas.microsoft.com/office/powerpoint/2010/main" val="1186462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a diferencia entre ser egocéntrico, egoísta y autoconsciente - N Digital">
            <a:extLst>
              <a:ext uri="{FF2B5EF4-FFF2-40B4-BE49-F238E27FC236}">
                <a16:creationId xmlns:a16="http://schemas.microsoft.com/office/drawing/2014/main" id="{4B3C3CE2-0997-C336-83FB-EA1F8C819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226" y="857400"/>
            <a:ext cx="8068498" cy="538162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1CB328E8-D63A-CE79-6344-528458BBE3AD}"/>
              </a:ext>
            </a:extLst>
          </p:cNvPr>
          <p:cNvSpPr/>
          <p:nvPr/>
        </p:nvSpPr>
        <p:spPr>
          <a:xfrm>
            <a:off x="646471" y="221224"/>
            <a:ext cx="3864077" cy="2153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ES" sz="2800" b="1" dirty="0">
                <a:solidFill>
                  <a:schemeClr val="accent1">
                    <a:lumMod val="50000"/>
                  </a:schemeClr>
                </a:solidFill>
                <a:latin typeface="Arial Narrow" panose="020B0606020202030204" pitchFamily="34" charset="0"/>
              </a:rPr>
              <a:t>Fíjate bien… </a:t>
            </a:r>
          </a:p>
          <a:p>
            <a:pPr algn="just"/>
            <a:r>
              <a:rPr lang="es-ES" sz="2800" b="1" dirty="0">
                <a:solidFill>
                  <a:schemeClr val="accent1">
                    <a:lumMod val="50000"/>
                  </a:schemeClr>
                </a:solidFill>
                <a:latin typeface="Arial Narrow" panose="020B0606020202030204" pitchFamily="34" charset="0"/>
              </a:rPr>
              <a:t>¿Cómo llamarías </a:t>
            </a:r>
          </a:p>
          <a:p>
            <a:pPr algn="just"/>
            <a:r>
              <a:rPr lang="es-ES" sz="2800" b="1" dirty="0">
                <a:solidFill>
                  <a:schemeClr val="accent1">
                    <a:lumMod val="50000"/>
                  </a:schemeClr>
                </a:solidFill>
                <a:latin typeface="Arial Narrow" panose="020B0606020202030204" pitchFamily="34" charset="0"/>
              </a:rPr>
              <a:t>a esto?</a:t>
            </a:r>
          </a:p>
        </p:txBody>
      </p:sp>
      <p:sp>
        <p:nvSpPr>
          <p:cNvPr id="5" name="Rectángulo 4">
            <a:extLst>
              <a:ext uri="{FF2B5EF4-FFF2-40B4-BE49-F238E27FC236}">
                <a16:creationId xmlns:a16="http://schemas.microsoft.com/office/drawing/2014/main" id="{E60F0B48-7B50-DCD2-8464-7705C87C478D}"/>
              </a:ext>
            </a:extLst>
          </p:cNvPr>
          <p:cNvSpPr/>
          <p:nvPr/>
        </p:nvSpPr>
        <p:spPr>
          <a:xfrm>
            <a:off x="7873181" y="3868991"/>
            <a:ext cx="3864077" cy="2153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s-ES" sz="2800" b="1" dirty="0">
              <a:solidFill>
                <a:schemeClr val="accent1">
                  <a:lumMod val="50000"/>
                </a:schemeClr>
              </a:solidFill>
              <a:latin typeface="Arial Narrow" panose="020B0606020202030204" pitchFamily="34" charset="0"/>
            </a:endParaRPr>
          </a:p>
        </p:txBody>
      </p:sp>
    </p:spTree>
    <p:extLst>
      <p:ext uri="{BB962C8B-B14F-4D97-AF65-F5344CB8AC3E}">
        <p14:creationId xmlns:p14="http://schemas.microsoft.com/office/powerpoint/2010/main" val="1512727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entirse Vacío: Un Síntoma de Algo Más. Psicología ElPrado">
            <a:extLst>
              <a:ext uri="{FF2B5EF4-FFF2-40B4-BE49-F238E27FC236}">
                <a16:creationId xmlns:a16="http://schemas.microsoft.com/office/drawing/2014/main" id="{779091FF-C912-C2F0-596C-5CF259018A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226" y="835744"/>
            <a:ext cx="8068498" cy="554709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1CB328E8-D63A-CE79-6344-528458BBE3AD}"/>
              </a:ext>
            </a:extLst>
          </p:cNvPr>
          <p:cNvSpPr/>
          <p:nvPr/>
        </p:nvSpPr>
        <p:spPr>
          <a:xfrm>
            <a:off x="646471" y="221224"/>
            <a:ext cx="3864077" cy="2153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ES" sz="2800" b="1" dirty="0">
                <a:solidFill>
                  <a:schemeClr val="accent1">
                    <a:lumMod val="50000"/>
                  </a:schemeClr>
                </a:solidFill>
                <a:latin typeface="Arial Narrow" panose="020B0606020202030204" pitchFamily="34" charset="0"/>
              </a:rPr>
              <a:t>Fíjate bien… </a:t>
            </a:r>
          </a:p>
          <a:p>
            <a:pPr algn="just"/>
            <a:r>
              <a:rPr lang="es-ES" sz="2800" b="1" dirty="0">
                <a:solidFill>
                  <a:schemeClr val="accent1">
                    <a:lumMod val="50000"/>
                  </a:schemeClr>
                </a:solidFill>
                <a:latin typeface="Arial Narrow" panose="020B0606020202030204" pitchFamily="34" charset="0"/>
              </a:rPr>
              <a:t>¿Cómo llamarías </a:t>
            </a:r>
          </a:p>
          <a:p>
            <a:pPr algn="just"/>
            <a:r>
              <a:rPr lang="es-ES" sz="2800" b="1" dirty="0">
                <a:solidFill>
                  <a:schemeClr val="accent1">
                    <a:lumMod val="50000"/>
                  </a:schemeClr>
                </a:solidFill>
                <a:latin typeface="Arial Narrow" panose="020B0606020202030204" pitchFamily="34" charset="0"/>
              </a:rPr>
              <a:t>a esto?</a:t>
            </a:r>
          </a:p>
        </p:txBody>
      </p:sp>
      <p:sp>
        <p:nvSpPr>
          <p:cNvPr id="5" name="Rectángulo 4">
            <a:extLst>
              <a:ext uri="{FF2B5EF4-FFF2-40B4-BE49-F238E27FC236}">
                <a16:creationId xmlns:a16="http://schemas.microsoft.com/office/drawing/2014/main" id="{E60F0B48-7B50-DCD2-8464-7705C87C478D}"/>
              </a:ext>
            </a:extLst>
          </p:cNvPr>
          <p:cNvSpPr/>
          <p:nvPr/>
        </p:nvSpPr>
        <p:spPr>
          <a:xfrm>
            <a:off x="7873181" y="3868991"/>
            <a:ext cx="3864077" cy="2153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s-ES" sz="2800" b="1" dirty="0">
              <a:solidFill>
                <a:schemeClr val="accent1">
                  <a:lumMod val="50000"/>
                </a:schemeClr>
              </a:solidFill>
              <a:latin typeface="Arial Narrow" panose="020B0606020202030204" pitchFamily="34" charset="0"/>
            </a:endParaRPr>
          </a:p>
        </p:txBody>
      </p:sp>
    </p:spTree>
    <p:extLst>
      <p:ext uri="{BB962C8B-B14F-4D97-AF65-F5344CB8AC3E}">
        <p14:creationId xmlns:p14="http://schemas.microsoft.com/office/powerpoint/2010/main" val="3545663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B1CA0B7-B9F5-E5C6-56FE-C62C9C639AB0}"/>
              </a:ext>
            </a:extLst>
          </p:cNvPr>
          <p:cNvSpPr/>
          <p:nvPr/>
        </p:nvSpPr>
        <p:spPr>
          <a:xfrm>
            <a:off x="1047135" y="250722"/>
            <a:ext cx="10995776" cy="673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 sz="5400" b="1" dirty="0">
                <a:solidFill>
                  <a:schemeClr val="accent1">
                    <a:lumMod val="50000"/>
                  </a:schemeClr>
                </a:solidFill>
                <a:latin typeface="Arial Narrow" panose="020B0606020202030204" pitchFamily="34" charset="0"/>
              </a:rPr>
              <a:t>Escuchamos</a:t>
            </a:r>
          </a:p>
        </p:txBody>
      </p:sp>
      <p:graphicFrame>
        <p:nvGraphicFramePr>
          <p:cNvPr id="2" name="Tabla 2">
            <a:extLst>
              <a:ext uri="{FF2B5EF4-FFF2-40B4-BE49-F238E27FC236}">
                <a16:creationId xmlns:a16="http://schemas.microsoft.com/office/drawing/2014/main" id="{5A4568F1-3AAD-825D-CB52-838996320141}"/>
              </a:ext>
            </a:extLst>
          </p:cNvPr>
          <p:cNvGraphicFramePr>
            <a:graphicFrameLocks noGrp="1"/>
          </p:cNvGraphicFramePr>
          <p:nvPr>
            <p:extLst>
              <p:ext uri="{D42A27DB-BD31-4B8C-83A1-F6EECF244321}">
                <p14:modId xmlns:p14="http://schemas.microsoft.com/office/powerpoint/2010/main" val="400620838"/>
              </p:ext>
            </p:extLst>
          </p:nvPr>
        </p:nvGraphicFramePr>
        <p:xfrm>
          <a:off x="149089" y="0"/>
          <a:ext cx="740697" cy="6858000"/>
        </p:xfrm>
        <a:graphic>
          <a:graphicData uri="http://schemas.openxmlformats.org/drawingml/2006/table">
            <a:tbl>
              <a:tblPr firstRow="1" bandRow="1">
                <a:tableStyleId>{5C22544A-7EE6-4342-B048-85BDC9FD1C3A}</a:tableStyleId>
              </a:tblPr>
              <a:tblGrid>
                <a:gridCol w="740697">
                  <a:extLst>
                    <a:ext uri="{9D8B030D-6E8A-4147-A177-3AD203B41FA5}">
                      <a16:colId xmlns:a16="http://schemas.microsoft.com/office/drawing/2014/main" val="3803797931"/>
                    </a:ext>
                  </a:extLst>
                </a:gridCol>
              </a:tblGrid>
              <a:tr h="1714500">
                <a:tc>
                  <a:txBody>
                    <a:bodyPr/>
                    <a:lstStyle/>
                    <a:p>
                      <a:pPr algn="ctr"/>
                      <a:r>
                        <a:rPr lang="es-ES" sz="7200" b="1" dirty="0">
                          <a:ln>
                            <a:solidFill>
                              <a:schemeClr val="tx2"/>
                            </a:solidFill>
                          </a:ln>
                          <a:solidFill>
                            <a:schemeClr val="bg1"/>
                          </a:solidFill>
                          <a:latin typeface="Arial Narrow" panose="020B0606020202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756486724"/>
                  </a:ext>
                </a:extLst>
              </a:tr>
              <a:tr h="1714500">
                <a:tc>
                  <a:txBody>
                    <a:bodyPr/>
                    <a:lstStyle/>
                    <a:p>
                      <a:pPr algn="ctr"/>
                      <a:r>
                        <a:rPr lang="es-ES" sz="7200" b="1" dirty="0">
                          <a:ln>
                            <a:solidFill>
                              <a:schemeClr val="tx2"/>
                            </a:solidFill>
                          </a:ln>
                          <a:solidFill>
                            <a:schemeClr val="bg1"/>
                          </a:solidFill>
                          <a:latin typeface="Arial Narrow" panose="020B060602020203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115063882"/>
                  </a:ext>
                </a:extLst>
              </a:tr>
              <a:tr h="1714500">
                <a:tc>
                  <a:txBody>
                    <a:bodyPr/>
                    <a:lstStyle/>
                    <a:p>
                      <a:pPr algn="ctr"/>
                      <a:r>
                        <a:rPr lang="es-ES" sz="7200" b="1" dirty="0">
                          <a:ln>
                            <a:solidFill>
                              <a:schemeClr val="tx2"/>
                            </a:solidFill>
                          </a:ln>
                          <a:solidFill>
                            <a:schemeClr val="accent1"/>
                          </a:solidFill>
                          <a:latin typeface="Arial Narrow" panose="020B060602020203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884944"/>
                  </a:ext>
                </a:extLst>
              </a:tr>
              <a:tr h="1714500">
                <a:tc>
                  <a:txBody>
                    <a:bodyPr/>
                    <a:lstStyle/>
                    <a:p>
                      <a:pPr algn="ctr"/>
                      <a:r>
                        <a:rPr lang="es-ES" sz="7200" b="1" dirty="0">
                          <a:ln>
                            <a:solidFill>
                              <a:schemeClr val="tx2"/>
                            </a:solidFill>
                          </a:ln>
                          <a:solidFill>
                            <a:schemeClr val="accent1"/>
                          </a:solidFill>
                          <a:latin typeface="Arial Narrow" panose="020B060602020203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6077460"/>
                  </a:ext>
                </a:extLst>
              </a:tr>
            </a:tbl>
          </a:graphicData>
        </a:graphic>
      </p:graphicFrame>
    </p:spTree>
    <p:extLst>
      <p:ext uri="{BB962C8B-B14F-4D97-AF65-F5344CB8AC3E}">
        <p14:creationId xmlns:p14="http://schemas.microsoft.com/office/powerpoint/2010/main" val="4220120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6CF4D78-85F4-4EED-8354-4D3DD4BA7D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221" r="23221"/>
          <a:stretch/>
        </p:blipFill>
        <p:spPr bwMode="auto">
          <a:xfrm>
            <a:off x="-688872" y="682389"/>
            <a:ext cx="5056156" cy="6175612"/>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BF20C217-5363-4E5F-A2CC-DE79D59F58E9}"/>
              </a:ext>
            </a:extLst>
          </p:cNvPr>
          <p:cNvSpPr txBox="1"/>
          <p:nvPr/>
        </p:nvSpPr>
        <p:spPr>
          <a:xfrm>
            <a:off x="5418161" y="443566"/>
            <a:ext cx="5445457"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Presentación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¿Qué pregunta harías a un religioso marianista sobre la cuaresma?</a:t>
            </a:r>
          </a:p>
        </p:txBody>
      </p:sp>
    </p:spTree>
    <p:extLst>
      <p:ext uri="{BB962C8B-B14F-4D97-AF65-F5344CB8AC3E}">
        <p14:creationId xmlns:p14="http://schemas.microsoft.com/office/powerpoint/2010/main" val="2046147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CAFFE8-6CE8-6135-3157-B2255FAA935C}"/>
              </a:ext>
            </a:extLst>
          </p:cNvPr>
          <p:cNvSpPr/>
          <p:nvPr/>
        </p:nvSpPr>
        <p:spPr>
          <a:xfrm>
            <a:off x="134028" y="1155731"/>
            <a:ext cx="1652337" cy="4546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6600" dirty="0">
                <a:latin typeface="Arial Narrow" panose="020B0606020202030204" pitchFamily="34" charset="0"/>
              </a:rPr>
              <a:t>presentación</a:t>
            </a:r>
          </a:p>
        </p:txBody>
      </p:sp>
      <p:pic>
        <p:nvPicPr>
          <p:cNvPr id="4" name="Elementos multimedia en línea 3" title="1BTO 1">
            <a:hlinkClick r:id="" action="ppaction://media"/>
            <a:extLst>
              <a:ext uri="{FF2B5EF4-FFF2-40B4-BE49-F238E27FC236}">
                <a16:creationId xmlns:a16="http://schemas.microsoft.com/office/drawing/2014/main" id="{BDB61097-E481-006A-49CF-9D1406867C46}"/>
              </a:ext>
            </a:extLst>
          </p:cNvPr>
          <p:cNvPicPr>
            <a:picLocks noRot="1" noChangeAspect="1"/>
          </p:cNvPicPr>
          <p:nvPr>
            <a:videoFile r:link="rId1"/>
          </p:nvPr>
        </p:nvPicPr>
        <p:blipFill>
          <a:blip r:embed="rId3"/>
          <a:stretch>
            <a:fillRect/>
          </a:stretch>
        </p:blipFill>
        <p:spPr>
          <a:xfrm>
            <a:off x="1596000" y="888487"/>
            <a:ext cx="9000000" cy="5081025"/>
          </a:xfrm>
          <a:prstGeom prst="rect">
            <a:avLst/>
          </a:prstGeom>
        </p:spPr>
      </p:pic>
    </p:spTree>
    <p:extLst>
      <p:ext uri="{BB962C8B-B14F-4D97-AF65-F5344CB8AC3E}">
        <p14:creationId xmlns:p14="http://schemas.microsoft.com/office/powerpoint/2010/main" val="223089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2050" name="Picture 2" descr="Qué es Rectitud? » Su Definición y Significado [2022]">
            <a:extLst>
              <a:ext uri="{FF2B5EF4-FFF2-40B4-BE49-F238E27FC236}">
                <a16:creationId xmlns:a16="http://schemas.microsoft.com/office/drawing/2014/main" id="{F6CF4D78-85F4-4EED-8354-4D3DD4BA7D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0529"/>
          <a:stretch/>
        </p:blipFill>
        <p:spPr bwMode="auto">
          <a:xfrm>
            <a:off x="-688872" y="682389"/>
            <a:ext cx="5056156" cy="6175612"/>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BF20C217-5363-4E5F-A2CC-DE79D59F58E9}"/>
              </a:ext>
            </a:extLst>
          </p:cNvPr>
          <p:cNvSpPr txBox="1"/>
          <p:nvPr/>
        </p:nvSpPr>
        <p:spPr>
          <a:xfrm>
            <a:off x="5418161" y="443566"/>
            <a:ext cx="5445457" cy="29854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Del evangelio de Mateo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¡Cuidado con practicar vuestra justicia delante de los hombres para que ellos os vean! De lo contrario no tendréis recompensa de vuestros Padre que está en los cielos. </a:t>
            </a:r>
          </a:p>
        </p:txBody>
      </p:sp>
    </p:spTree>
    <p:extLst>
      <p:ext uri="{BB962C8B-B14F-4D97-AF65-F5344CB8AC3E}">
        <p14:creationId xmlns:p14="http://schemas.microsoft.com/office/powerpoint/2010/main" val="195801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990C8359-8CE2-7B3F-B084-0A871177AAC6}"/>
              </a:ext>
            </a:extLst>
          </p:cNvPr>
          <p:cNvSpPr/>
          <p:nvPr/>
        </p:nvSpPr>
        <p:spPr>
          <a:xfrm>
            <a:off x="134028" y="0"/>
            <a:ext cx="165233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6600" dirty="0">
                <a:latin typeface="Arial Narrow" panose="020B0606020202030204" pitchFamily="34" charset="0"/>
              </a:rPr>
              <a:t>hacia lo esencial</a:t>
            </a:r>
          </a:p>
        </p:txBody>
      </p:sp>
      <p:pic>
        <p:nvPicPr>
          <p:cNvPr id="4" name="Elementos multimedia en línea 3" title="1BTO 2">
            <a:hlinkClick r:id="" action="ppaction://media"/>
            <a:extLst>
              <a:ext uri="{FF2B5EF4-FFF2-40B4-BE49-F238E27FC236}">
                <a16:creationId xmlns:a16="http://schemas.microsoft.com/office/drawing/2014/main" id="{F104A283-338D-4AF4-D80B-EE8254EA01A5}"/>
              </a:ext>
            </a:extLst>
          </p:cNvPr>
          <p:cNvPicPr>
            <a:picLocks noRot="1" noChangeAspect="1"/>
          </p:cNvPicPr>
          <p:nvPr>
            <a:videoFile r:link="rId1"/>
          </p:nvPr>
        </p:nvPicPr>
        <p:blipFill>
          <a:blip r:embed="rId3"/>
          <a:stretch>
            <a:fillRect/>
          </a:stretch>
        </p:blipFill>
        <p:spPr>
          <a:xfrm>
            <a:off x="1596000" y="888487"/>
            <a:ext cx="9000000" cy="5081025"/>
          </a:xfrm>
          <a:prstGeom prst="rect">
            <a:avLst/>
          </a:prstGeom>
        </p:spPr>
      </p:pic>
    </p:spTree>
    <p:extLst>
      <p:ext uri="{BB962C8B-B14F-4D97-AF65-F5344CB8AC3E}">
        <p14:creationId xmlns:p14="http://schemas.microsoft.com/office/powerpoint/2010/main" val="343711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F20C217-5363-4E5F-A2CC-DE79D59F58E9}"/>
              </a:ext>
            </a:extLst>
          </p:cNvPr>
          <p:cNvSpPr txBox="1"/>
          <p:nvPr/>
        </p:nvSpPr>
        <p:spPr>
          <a:xfrm>
            <a:off x="5418161" y="443566"/>
            <a:ext cx="5445457"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UNA MIRADA HACIA LO ESENCIAL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2400" dirty="0">
                <a:solidFill>
                  <a:srgbClr val="000000"/>
                </a:solidFill>
                <a:latin typeface="Arial Narrow" panose="020B0606020202030204" pitchFamily="34" charset="0"/>
              </a:rPr>
              <a:t>En ocasiones, no es fácil mirarse a uno mismo y las actitudes que tenemos día a día. Se necesita una dosis grande de valentía y sinceridad, y una buena compañía. ¿Crees en ti mismo, en ti misma? ¿Quién cree en ti y espera de ti siempre lo mejor?</a:t>
            </a:r>
          </a:p>
        </p:txBody>
      </p:sp>
      <p:pic>
        <p:nvPicPr>
          <p:cNvPr id="10242" name="Picture 2" descr="mirarse uno mismo... — Steemit">
            <a:extLst>
              <a:ext uri="{FF2B5EF4-FFF2-40B4-BE49-F238E27FC236}">
                <a16:creationId xmlns:a16="http://schemas.microsoft.com/office/drawing/2014/main" id="{CA155C71-B698-FAAD-C290-895D1DE24E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2624"/>
          <a:stretch/>
        </p:blipFill>
        <p:spPr bwMode="auto">
          <a:xfrm>
            <a:off x="-2571963" y="1275184"/>
            <a:ext cx="6450790" cy="5361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31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CCFF"/>
        </a:solidFill>
        <a:effectLst/>
      </p:bgPr>
    </p:bg>
    <p:spTree>
      <p:nvGrpSpPr>
        <p:cNvPr id="1" name=""/>
        <p:cNvGrpSpPr/>
        <p:nvPr/>
      </p:nvGrpSpPr>
      <p:grpSpPr>
        <a:xfrm>
          <a:off x="0" y="0"/>
          <a:ext cx="0" cy="0"/>
          <a:chOff x="0" y="0"/>
          <a:chExt cx="0" cy="0"/>
        </a:xfrm>
      </p:grpSpPr>
      <p:pic>
        <p:nvPicPr>
          <p:cNvPr id="12294" name="Picture 6" descr="EL PODER DE LA LIMOSNA. “No se puede esperar nada de quien no… | by Luis F.  Córdoba R. | Medium">
            <a:extLst>
              <a:ext uri="{FF2B5EF4-FFF2-40B4-BE49-F238E27FC236}">
                <a16:creationId xmlns:a16="http://schemas.microsoft.com/office/drawing/2014/main" id="{8EDD83D3-EDFA-F3C6-FA70-29A84CB7E1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447"/>
          <a:stretch/>
        </p:blipFill>
        <p:spPr bwMode="auto">
          <a:xfrm flipH="1">
            <a:off x="0" y="1129736"/>
            <a:ext cx="4217158" cy="5781368"/>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BF20C217-5363-4E5F-A2CC-DE79D59F58E9}"/>
              </a:ext>
            </a:extLst>
          </p:cNvPr>
          <p:cNvSpPr txBox="1"/>
          <p:nvPr/>
        </p:nvSpPr>
        <p:spPr>
          <a:xfrm>
            <a:off x="5445457" y="337710"/>
            <a:ext cx="5445457" cy="55707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Del evangelio de Mateo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Así que, cuando des limosna no mandes tocar la trompeta delante de ti, como hacen los hipócritas en las sinagogas y en las calles, para ganar la estima de los hombres; os digo de verdad: ya tienen su recompensa. En cambio, cuando tú des limosna, que tu mano izquierda no sepa qué hace tu mano derecha, para que tu limosna quede oculta, y tu Padre, que en lo oculto, te premiará. </a:t>
            </a:r>
          </a:p>
        </p:txBody>
      </p:sp>
      <p:pic>
        <p:nvPicPr>
          <p:cNvPr id="45058" name="Picture 2" descr="Que no sepa tu mano derecha lo que hace la izquierda">
            <a:extLst>
              <a:ext uri="{FF2B5EF4-FFF2-40B4-BE49-F238E27FC236}">
                <a16:creationId xmlns:a16="http://schemas.microsoft.com/office/drawing/2014/main" id="{06109803-2BCA-4A10-99D5-54C61B70D8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99459" y="1911840"/>
            <a:ext cx="5616073" cy="4217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593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118027B-94B0-D63C-0E51-2091646A2CD6}"/>
              </a:ext>
            </a:extLst>
          </p:cNvPr>
          <p:cNvSpPr/>
          <p:nvPr/>
        </p:nvSpPr>
        <p:spPr>
          <a:xfrm>
            <a:off x="134028" y="0"/>
            <a:ext cx="165233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6600" dirty="0">
                <a:latin typeface="Arial Narrow" panose="020B0606020202030204" pitchFamily="34" charset="0"/>
              </a:rPr>
              <a:t>limosna</a:t>
            </a:r>
          </a:p>
        </p:txBody>
      </p:sp>
      <p:pic>
        <p:nvPicPr>
          <p:cNvPr id="4" name="Elementos multimedia en línea 3" title="1BTO 3">
            <a:hlinkClick r:id="" action="ppaction://media"/>
            <a:extLst>
              <a:ext uri="{FF2B5EF4-FFF2-40B4-BE49-F238E27FC236}">
                <a16:creationId xmlns:a16="http://schemas.microsoft.com/office/drawing/2014/main" id="{53B8B487-69D1-700B-1C22-706B1AE9D5D7}"/>
              </a:ext>
            </a:extLst>
          </p:cNvPr>
          <p:cNvPicPr>
            <a:picLocks noRot="1" noChangeAspect="1"/>
          </p:cNvPicPr>
          <p:nvPr>
            <a:videoFile r:link="rId1"/>
          </p:nvPr>
        </p:nvPicPr>
        <p:blipFill>
          <a:blip r:embed="rId3"/>
          <a:stretch>
            <a:fillRect/>
          </a:stretch>
        </p:blipFill>
        <p:spPr>
          <a:xfrm>
            <a:off x="1596000" y="888487"/>
            <a:ext cx="9000000" cy="5081025"/>
          </a:xfrm>
          <a:prstGeom prst="rect">
            <a:avLst/>
          </a:prstGeom>
        </p:spPr>
      </p:pic>
    </p:spTree>
    <p:extLst>
      <p:ext uri="{BB962C8B-B14F-4D97-AF65-F5344CB8AC3E}">
        <p14:creationId xmlns:p14="http://schemas.microsoft.com/office/powerpoint/2010/main" val="35970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2">
            <a:extLst>
              <a:ext uri="{FF2B5EF4-FFF2-40B4-BE49-F238E27FC236}">
                <a16:creationId xmlns:a16="http://schemas.microsoft.com/office/drawing/2014/main" id="{5A4568F1-3AAD-825D-CB52-838996320141}"/>
              </a:ext>
            </a:extLst>
          </p:cNvPr>
          <p:cNvGraphicFramePr>
            <a:graphicFrameLocks noGrp="1"/>
          </p:cNvGraphicFramePr>
          <p:nvPr>
            <p:extLst>
              <p:ext uri="{D42A27DB-BD31-4B8C-83A1-F6EECF244321}">
                <p14:modId xmlns:p14="http://schemas.microsoft.com/office/powerpoint/2010/main" val="106389955"/>
              </p:ext>
            </p:extLst>
          </p:nvPr>
        </p:nvGraphicFramePr>
        <p:xfrm>
          <a:off x="149089" y="0"/>
          <a:ext cx="740697" cy="6858000"/>
        </p:xfrm>
        <a:graphic>
          <a:graphicData uri="http://schemas.openxmlformats.org/drawingml/2006/table">
            <a:tbl>
              <a:tblPr firstRow="1" bandRow="1">
                <a:tableStyleId>{5C22544A-7EE6-4342-B048-85BDC9FD1C3A}</a:tableStyleId>
              </a:tblPr>
              <a:tblGrid>
                <a:gridCol w="740697">
                  <a:extLst>
                    <a:ext uri="{9D8B030D-6E8A-4147-A177-3AD203B41FA5}">
                      <a16:colId xmlns:a16="http://schemas.microsoft.com/office/drawing/2014/main" val="3803797931"/>
                    </a:ext>
                  </a:extLst>
                </a:gridCol>
              </a:tblGrid>
              <a:tr h="1714500">
                <a:tc>
                  <a:txBody>
                    <a:bodyPr/>
                    <a:lstStyle/>
                    <a:p>
                      <a:pPr algn="ctr"/>
                      <a:r>
                        <a:rPr lang="es-ES" sz="7200" b="1" dirty="0">
                          <a:ln>
                            <a:solidFill>
                              <a:schemeClr val="tx2"/>
                            </a:solidFill>
                          </a:ln>
                          <a:solidFill>
                            <a:schemeClr val="bg1"/>
                          </a:solidFill>
                          <a:latin typeface="Arial Narrow" panose="020B0606020202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756486724"/>
                  </a:ext>
                </a:extLst>
              </a:tr>
              <a:tr h="1714500">
                <a:tc>
                  <a:txBody>
                    <a:bodyPr/>
                    <a:lstStyle/>
                    <a:p>
                      <a:pPr algn="ctr"/>
                      <a:r>
                        <a:rPr lang="es-ES" sz="7200" b="1" dirty="0">
                          <a:ln>
                            <a:solidFill>
                              <a:schemeClr val="tx2"/>
                            </a:solidFill>
                          </a:ln>
                          <a:solidFill>
                            <a:schemeClr val="accent1"/>
                          </a:solidFill>
                          <a:latin typeface="Arial Narrow" panose="020B060602020203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5063882"/>
                  </a:ext>
                </a:extLst>
              </a:tr>
              <a:tr h="1714500">
                <a:tc>
                  <a:txBody>
                    <a:bodyPr/>
                    <a:lstStyle/>
                    <a:p>
                      <a:pPr algn="ctr"/>
                      <a:r>
                        <a:rPr lang="es-ES" sz="7200" b="1" dirty="0">
                          <a:ln>
                            <a:solidFill>
                              <a:schemeClr val="tx2"/>
                            </a:solidFill>
                          </a:ln>
                          <a:solidFill>
                            <a:schemeClr val="accent1"/>
                          </a:solidFill>
                          <a:latin typeface="Arial Narrow" panose="020B060602020203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884944"/>
                  </a:ext>
                </a:extLst>
              </a:tr>
              <a:tr h="1714500">
                <a:tc>
                  <a:txBody>
                    <a:bodyPr/>
                    <a:lstStyle/>
                    <a:p>
                      <a:pPr algn="ctr"/>
                      <a:r>
                        <a:rPr lang="es-ES" sz="7200" b="1" dirty="0">
                          <a:ln>
                            <a:solidFill>
                              <a:schemeClr val="tx2"/>
                            </a:solidFill>
                          </a:ln>
                          <a:solidFill>
                            <a:schemeClr val="accent1"/>
                          </a:solidFill>
                          <a:latin typeface="Arial Narrow" panose="020B060602020203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6077460"/>
                  </a:ext>
                </a:extLst>
              </a:tr>
            </a:tbl>
          </a:graphicData>
        </a:graphic>
      </p:graphicFrame>
      <p:sp>
        <p:nvSpPr>
          <p:cNvPr id="3" name="Rectángulo 2">
            <a:extLst>
              <a:ext uri="{FF2B5EF4-FFF2-40B4-BE49-F238E27FC236}">
                <a16:creationId xmlns:a16="http://schemas.microsoft.com/office/drawing/2014/main" id="{8B43B7BD-9E4A-C1E1-AAD1-14B2F2390BF4}"/>
              </a:ext>
            </a:extLst>
          </p:cNvPr>
          <p:cNvSpPr/>
          <p:nvPr/>
        </p:nvSpPr>
        <p:spPr>
          <a:xfrm>
            <a:off x="1047135" y="250722"/>
            <a:ext cx="10995776" cy="673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 sz="5400" b="1" dirty="0">
                <a:solidFill>
                  <a:schemeClr val="accent1">
                    <a:lumMod val="50000"/>
                  </a:schemeClr>
                </a:solidFill>
                <a:latin typeface="Arial Narrow" panose="020B0606020202030204" pitchFamily="34" charset="0"/>
              </a:rPr>
              <a:t>Nos cuestionamos</a:t>
            </a:r>
          </a:p>
        </p:txBody>
      </p:sp>
    </p:spTree>
    <p:extLst>
      <p:ext uri="{BB962C8B-B14F-4D97-AF65-F5344CB8AC3E}">
        <p14:creationId xmlns:p14="http://schemas.microsoft.com/office/powerpoint/2010/main" val="984898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F20C217-5363-4E5F-A2CC-DE79D59F58E9}"/>
              </a:ext>
            </a:extLst>
          </p:cNvPr>
          <p:cNvSpPr txBox="1"/>
          <p:nvPr/>
        </p:nvSpPr>
        <p:spPr>
          <a:xfrm>
            <a:off x="5418161" y="443566"/>
            <a:ext cx="5445457"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¿TE LO HAS PLANTEADO?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2400" dirty="0">
                <a:solidFill>
                  <a:srgbClr val="000000"/>
                </a:solidFill>
                <a:latin typeface="Arial Narrow" panose="020B0606020202030204" pitchFamily="34" charset="0"/>
              </a:rPr>
              <a:t>¿Alguna vez te has planteado lo mucho que eres capaz de dar libremente, de entregar generosamente, de compartir solidariamente, de vivir con otros, de generar en los demás con tu esperanza, de transformar el mundo?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2400" dirty="0">
              <a:solidFill>
                <a:srgbClr val="000000"/>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2400" dirty="0">
                <a:solidFill>
                  <a:srgbClr val="000000"/>
                </a:solidFill>
                <a:latin typeface="Arial Narrow" panose="020B0606020202030204" pitchFamily="34" charset="0"/>
              </a:rPr>
              <a:t>¿Alguna vez te has planteado que eres un don  para otros, que la vida sin ti sería distinta, que mereces mucho la pena y que estás lleno de talentos que se pueden repartir?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2400" dirty="0">
              <a:solidFill>
                <a:srgbClr val="000000"/>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2400" dirty="0">
                <a:solidFill>
                  <a:srgbClr val="000000"/>
                </a:solidFill>
                <a:latin typeface="Arial Narrow" panose="020B0606020202030204" pitchFamily="34" charset="0"/>
              </a:rPr>
              <a:t>¿Alguna vez te has planteado que eres distinto, como otros son distintos, y que es posible el encuentro, el amor, la fraternidad?</a:t>
            </a:r>
          </a:p>
        </p:txBody>
      </p:sp>
      <p:pic>
        <p:nvPicPr>
          <p:cNvPr id="3" name="Picture 6" descr="EL PODER DE LA LIMOSNA. “No se puede esperar nada de quien no… | by Luis F.  Córdoba R. | Medium">
            <a:extLst>
              <a:ext uri="{FF2B5EF4-FFF2-40B4-BE49-F238E27FC236}">
                <a16:creationId xmlns:a16="http://schemas.microsoft.com/office/drawing/2014/main" id="{8367969B-03BF-9FF8-7AB4-14506C3F46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447"/>
          <a:stretch/>
        </p:blipFill>
        <p:spPr bwMode="auto">
          <a:xfrm flipH="1">
            <a:off x="0" y="1129736"/>
            <a:ext cx="4217158" cy="578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411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F20C217-5363-4E5F-A2CC-DE79D59F58E9}"/>
              </a:ext>
            </a:extLst>
          </p:cNvPr>
          <p:cNvSpPr txBox="1"/>
          <p:nvPr/>
        </p:nvSpPr>
        <p:spPr>
          <a:xfrm>
            <a:off x="5332436" y="223837"/>
            <a:ext cx="5445457" cy="51398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Del evangelio de Mateo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Y cuando recéis no seáis como los hipócritas, que son amigos de rezar de pie en las sinagogas y en las esquinas de las plazas para exhibirse ante los hombres; os digo de verdad: ya tienen su recompensa. En cambio, tú, cuando reces, entra en tu habitación, y, después de cerrar la puerta, reza a tu Padre, que ve lo oculto; y tu Padre, que ve lo oculto, te premiará. </a:t>
            </a:r>
          </a:p>
        </p:txBody>
      </p:sp>
      <p:pic>
        <p:nvPicPr>
          <p:cNvPr id="44036" name="Picture 4" descr="Tu Padre que ve en lo secreto te recompensará en público | Reflexión  cristiana">
            <a:extLst>
              <a:ext uri="{FF2B5EF4-FFF2-40B4-BE49-F238E27FC236}">
                <a16:creationId xmlns:a16="http://schemas.microsoft.com/office/drawing/2014/main" id="{93DC7CA0-DB2B-4512-BD2E-864C7A8F80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5929"/>
          <a:stretch/>
        </p:blipFill>
        <p:spPr bwMode="auto">
          <a:xfrm>
            <a:off x="-309563" y="635860"/>
            <a:ext cx="4281488" cy="6384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738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0C2FEEE-038E-2CF8-3B27-34428CD46C86}"/>
              </a:ext>
            </a:extLst>
          </p:cNvPr>
          <p:cNvSpPr/>
          <p:nvPr/>
        </p:nvSpPr>
        <p:spPr>
          <a:xfrm>
            <a:off x="134028" y="0"/>
            <a:ext cx="165233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6600" dirty="0">
                <a:latin typeface="Arial Narrow" panose="020B0606020202030204" pitchFamily="34" charset="0"/>
              </a:rPr>
              <a:t>oración</a:t>
            </a:r>
          </a:p>
        </p:txBody>
      </p:sp>
      <p:pic>
        <p:nvPicPr>
          <p:cNvPr id="4" name="Elementos multimedia en línea 3" title="1BTO 4">
            <a:hlinkClick r:id="" action="ppaction://media"/>
            <a:extLst>
              <a:ext uri="{FF2B5EF4-FFF2-40B4-BE49-F238E27FC236}">
                <a16:creationId xmlns:a16="http://schemas.microsoft.com/office/drawing/2014/main" id="{730987D2-21EB-44A1-791A-BB6CF081E6BA}"/>
              </a:ext>
            </a:extLst>
          </p:cNvPr>
          <p:cNvPicPr>
            <a:picLocks noRot="1" noChangeAspect="1"/>
          </p:cNvPicPr>
          <p:nvPr>
            <a:videoFile r:link="rId1"/>
          </p:nvPr>
        </p:nvPicPr>
        <p:blipFill>
          <a:blip r:embed="rId3"/>
          <a:stretch>
            <a:fillRect/>
          </a:stretch>
        </p:blipFill>
        <p:spPr>
          <a:xfrm>
            <a:off x="1596000" y="888487"/>
            <a:ext cx="9000000" cy="5081025"/>
          </a:xfrm>
          <a:prstGeom prst="rect">
            <a:avLst/>
          </a:prstGeom>
        </p:spPr>
      </p:pic>
    </p:spTree>
    <p:extLst>
      <p:ext uri="{BB962C8B-B14F-4D97-AF65-F5344CB8AC3E}">
        <p14:creationId xmlns:p14="http://schemas.microsoft.com/office/powerpoint/2010/main" val="100011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l ministerio de la oración en tu aposento | Mateo 6:6">
            <a:extLst>
              <a:ext uri="{FF2B5EF4-FFF2-40B4-BE49-F238E27FC236}">
                <a16:creationId xmlns:a16="http://schemas.microsoft.com/office/drawing/2014/main" id="{C840C8C7-8713-09D5-3826-E448B15EC1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5578" y="1096552"/>
            <a:ext cx="11562736" cy="5781368"/>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BF20C217-5363-4E5F-A2CC-DE79D59F58E9}"/>
              </a:ext>
            </a:extLst>
          </p:cNvPr>
          <p:cNvSpPr txBox="1"/>
          <p:nvPr/>
        </p:nvSpPr>
        <p:spPr>
          <a:xfrm>
            <a:off x="5418161" y="443566"/>
            <a:ext cx="5445457"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¿HAS ESCUCHADO TU CORAZÓN?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2400" dirty="0">
                <a:solidFill>
                  <a:srgbClr val="000000"/>
                </a:solidFill>
                <a:latin typeface="Arial Narrow" panose="020B0606020202030204" pitchFamily="34" charset="0"/>
              </a:rPr>
              <a:t>¿Alguna vez has escuchado lo profundo de tu corazón, la fuerza de la vida en ti, el saber que eres diferente, único, irrepetible?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2400" dirty="0">
              <a:solidFill>
                <a:srgbClr val="000000"/>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2400" dirty="0">
                <a:solidFill>
                  <a:srgbClr val="000000"/>
                </a:solidFill>
                <a:latin typeface="Arial Narrow" panose="020B0606020202030204" pitchFamily="34" charset="0"/>
              </a:rPr>
              <a:t>¿Alguna vez has sentido necesidad de parar y dejar de estar entre las cosas y las tareas, para buscar algo más, para vivir más a fondo, para moverte en otra dirección o para resistir en el camino que has emprendido?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2400" dirty="0">
              <a:solidFill>
                <a:srgbClr val="000000"/>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2400" dirty="0">
                <a:solidFill>
                  <a:srgbClr val="000000"/>
                </a:solidFill>
                <a:latin typeface="Arial Narrow" panose="020B0606020202030204" pitchFamily="34" charset="0"/>
              </a:rPr>
              <a:t>¿Alguna vez te has planteado seriamente que Dios quiere hablar contigo, que habla en ti y que puedes escucharlo con sencillez y con humildad, como un niño a su Padre?</a:t>
            </a:r>
          </a:p>
        </p:txBody>
      </p:sp>
    </p:spTree>
    <p:extLst>
      <p:ext uri="{BB962C8B-B14F-4D97-AF65-F5344CB8AC3E}">
        <p14:creationId xmlns:p14="http://schemas.microsoft.com/office/powerpoint/2010/main" val="750900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F20C217-5363-4E5F-A2CC-DE79D59F58E9}"/>
              </a:ext>
            </a:extLst>
          </p:cNvPr>
          <p:cNvSpPr txBox="1"/>
          <p:nvPr/>
        </p:nvSpPr>
        <p:spPr>
          <a:xfrm>
            <a:off x="5418161" y="252412"/>
            <a:ext cx="5445457" cy="55707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Del evangelio de Mateo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Y cuando ayunéis no pongáis cara triste, como los hipócritas, pues se estropean la cara para exhibirse ante los hombres como ayunadores. Os digo de verdad: ya tienen su recompensa. En cambio, tú, cuando ayunes, perfúmate la cabeza y lávate la cara, para no exhibirte ante los hombres como ayunador, sino ante tu Padre que está en lo escondido; y tu Padre, que ve en lo escondido, te premiará. </a:t>
            </a:r>
          </a:p>
        </p:txBody>
      </p:sp>
      <p:pic>
        <p:nvPicPr>
          <p:cNvPr id="43012" name="Picture 4" descr="El Ayuno y el Sacrificio – Diocesan">
            <a:extLst>
              <a:ext uri="{FF2B5EF4-FFF2-40B4-BE49-F238E27FC236}">
                <a16:creationId xmlns:a16="http://schemas.microsoft.com/office/drawing/2014/main" id="{BA356001-077F-4C11-B0EB-D50271BC37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353" t="11425" r="10106"/>
          <a:stretch/>
        </p:blipFill>
        <p:spPr bwMode="auto">
          <a:xfrm>
            <a:off x="0" y="1287244"/>
            <a:ext cx="3943350" cy="5570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224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607666F-AC30-1DF8-53C5-CF60E5E4AB91}"/>
              </a:ext>
            </a:extLst>
          </p:cNvPr>
          <p:cNvSpPr/>
          <p:nvPr/>
        </p:nvSpPr>
        <p:spPr>
          <a:xfrm>
            <a:off x="134028" y="0"/>
            <a:ext cx="165233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6600" dirty="0">
                <a:latin typeface="Arial Narrow" panose="020B0606020202030204" pitchFamily="34" charset="0"/>
              </a:rPr>
              <a:t>ayuno</a:t>
            </a:r>
          </a:p>
        </p:txBody>
      </p:sp>
      <p:pic>
        <p:nvPicPr>
          <p:cNvPr id="4" name="Elementos multimedia en línea 3" title="1BTO 5">
            <a:hlinkClick r:id="" action="ppaction://media"/>
            <a:extLst>
              <a:ext uri="{FF2B5EF4-FFF2-40B4-BE49-F238E27FC236}">
                <a16:creationId xmlns:a16="http://schemas.microsoft.com/office/drawing/2014/main" id="{616FA01D-5644-13F1-B330-D74623AD5D15}"/>
              </a:ext>
            </a:extLst>
          </p:cNvPr>
          <p:cNvPicPr>
            <a:picLocks noRot="1" noChangeAspect="1"/>
          </p:cNvPicPr>
          <p:nvPr>
            <a:videoFile r:link="rId1"/>
          </p:nvPr>
        </p:nvPicPr>
        <p:blipFill>
          <a:blip r:embed="rId3"/>
          <a:stretch>
            <a:fillRect/>
          </a:stretch>
        </p:blipFill>
        <p:spPr>
          <a:xfrm>
            <a:off x="1596000" y="888487"/>
            <a:ext cx="9000000" cy="5081025"/>
          </a:xfrm>
          <a:prstGeom prst="rect">
            <a:avLst/>
          </a:prstGeom>
        </p:spPr>
      </p:pic>
    </p:spTree>
    <p:extLst>
      <p:ext uri="{BB962C8B-B14F-4D97-AF65-F5344CB8AC3E}">
        <p14:creationId xmlns:p14="http://schemas.microsoft.com/office/powerpoint/2010/main" val="152318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F20C217-5363-4E5F-A2CC-DE79D59F58E9}"/>
              </a:ext>
            </a:extLst>
          </p:cNvPr>
          <p:cNvSpPr txBox="1"/>
          <p:nvPr/>
        </p:nvSpPr>
        <p:spPr>
          <a:xfrm>
            <a:off x="5418161" y="443566"/>
            <a:ext cx="5445457"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¿CUÁNTO TE ESTORBA Y SOBRA?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2400" dirty="0">
                <a:solidFill>
                  <a:srgbClr val="000000"/>
                </a:solidFill>
                <a:latin typeface="Arial Narrow" panose="020B0606020202030204" pitchFamily="34" charset="0"/>
              </a:rPr>
              <a:t>¿Alguna vez te has visto rodeado de cosas o lleno de preocupaciones que no alimentan, ni dejan vivir en paz? ¿Nos dominan y dirigen?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2400" dirty="0">
              <a:solidFill>
                <a:srgbClr val="000000"/>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2400" dirty="0">
                <a:solidFill>
                  <a:srgbClr val="000000"/>
                </a:solidFill>
                <a:latin typeface="Arial Narrow" panose="020B0606020202030204" pitchFamily="34" charset="0"/>
              </a:rPr>
              <a:t>¿Alguna vez has mirado cómo viven en otras partes del mundo y te has planteado por qué unos tienen tan poco y otros tenemos tanto? ¿Te has dado cuenta de lo mucho que acumulamos y dejamos entrar en el corazón?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2400" dirty="0">
              <a:solidFill>
                <a:srgbClr val="000000"/>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2400" dirty="0">
                <a:solidFill>
                  <a:srgbClr val="000000"/>
                </a:solidFill>
                <a:latin typeface="Arial Narrow" panose="020B0606020202030204" pitchFamily="34" charset="0"/>
              </a:rPr>
              <a:t>¿Alguna vez te has preguntado seriamente de qué tienes hambre, de qué estás sediento, de qué te saciarías si pudieras para no tener nunca más hambre, sed, ansia? ¿Y los otros?</a:t>
            </a:r>
          </a:p>
        </p:txBody>
      </p:sp>
      <p:pic>
        <p:nvPicPr>
          <p:cNvPr id="15364" name="Picture 4" descr="Dominarnos a nosotros mismos, acercarnos a Dios y potenciar la oración: la  fuerza del ayuno en los cristianos - Siempre aprendiendo - COPE">
            <a:extLst>
              <a:ext uri="{FF2B5EF4-FFF2-40B4-BE49-F238E27FC236}">
                <a16:creationId xmlns:a16="http://schemas.microsoft.com/office/drawing/2014/main" id="{AF608935-4B35-414A-6D19-4849B501F9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23" r="42228"/>
          <a:stretch/>
        </p:blipFill>
        <p:spPr bwMode="auto">
          <a:xfrm>
            <a:off x="-1272208" y="1096552"/>
            <a:ext cx="5489366" cy="578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900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2">
            <a:extLst>
              <a:ext uri="{FF2B5EF4-FFF2-40B4-BE49-F238E27FC236}">
                <a16:creationId xmlns:a16="http://schemas.microsoft.com/office/drawing/2014/main" id="{50DE2A4E-7DDC-CC6D-9A84-9224A8C19F9B}"/>
              </a:ext>
            </a:extLst>
          </p:cNvPr>
          <p:cNvGraphicFramePr>
            <a:graphicFrameLocks noGrp="1"/>
          </p:cNvGraphicFramePr>
          <p:nvPr>
            <p:extLst>
              <p:ext uri="{D42A27DB-BD31-4B8C-83A1-F6EECF244321}">
                <p14:modId xmlns:p14="http://schemas.microsoft.com/office/powerpoint/2010/main" val="3593044522"/>
              </p:ext>
            </p:extLst>
          </p:nvPr>
        </p:nvGraphicFramePr>
        <p:xfrm>
          <a:off x="149089" y="0"/>
          <a:ext cx="740697" cy="6858000"/>
        </p:xfrm>
        <a:graphic>
          <a:graphicData uri="http://schemas.openxmlformats.org/drawingml/2006/table">
            <a:tbl>
              <a:tblPr firstRow="1" bandRow="1">
                <a:tableStyleId>{5C22544A-7EE6-4342-B048-85BDC9FD1C3A}</a:tableStyleId>
              </a:tblPr>
              <a:tblGrid>
                <a:gridCol w="740697">
                  <a:extLst>
                    <a:ext uri="{9D8B030D-6E8A-4147-A177-3AD203B41FA5}">
                      <a16:colId xmlns:a16="http://schemas.microsoft.com/office/drawing/2014/main" val="3803797931"/>
                    </a:ext>
                  </a:extLst>
                </a:gridCol>
              </a:tblGrid>
              <a:tr h="1714500">
                <a:tc>
                  <a:txBody>
                    <a:bodyPr/>
                    <a:lstStyle/>
                    <a:p>
                      <a:pPr algn="ctr"/>
                      <a:r>
                        <a:rPr lang="es-ES" sz="7200" b="1" dirty="0">
                          <a:ln>
                            <a:solidFill>
                              <a:schemeClr val="tx2"/>
                            </a:solidFill>
                          </a:ln>
                          <a:solidFill>
                            <a:schemeClr val="bg1"/>
                          </a:solidFill>
                          <a:latin typeface="Arial Narrow" panose="020B0606020202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756486724"/>
                  </a:ext>
                </a:extLst>
              </a:tr>
              <a:tr h="1714500">
                <a:tc>
                  <a:txBody>
                    <a:bodyPr/>
                    <a:lstStyle/>
                    <a:p>
                      <a:pPr algn="ctr"/>
                      <a:r>
                        <a:rPr lang="es-ES" sz="7200" b="1" dirty="0">
                          <a:ln>
                            <a:solidFill>
                              <a:schemeClr val="tx2"/>
                            </a:solidFill>
                          </a:ln>
                          <a:solidFill>
                            <a:schemeClr val="bg1"/>
                          </a:solidFill>
                          <a:latin typeface="Arial Narrow" panose="020B060602020203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115063882"/>
                  </a:ext>
                </a:extLst>
              </a:tr>
              <a:tr h="1714500">
                <a:tc>
                  <a:txBody>
                    <a:bodyPr/>
                    <a:lstStyle/>
                    <a:p>
                      <a:pPr algn="ctr"/>
                      <a:r>
                        <a:rPr lang="es-ES" sz="7200" b="1" dirty="0">
                          <a:ln>
                            <a:solidFill>
                              <a:schemeClr val="tx2"/>
                            </a:solidFill>
                          </a:ln>
                          <a:solidFill>
                            <a:schemeClr val="bg1"/>
                          </a:solidFill>
                          <a:latin typeface="Arial Narrow" panose="020B060602020203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85884944"/>
                  </a:ext>
                </a:extLst>
              </a:tr>
              <a:tr h="1714500">
                <a:tc>
                  <a:txBody>
                    <a:bodyPr/>
                    <a:lstStyle/>
                    <a:p>
                      <a:pPr algn="ctr"/>
                      <a:r>
                        <a:rPr lang="es-ES" sz="7200" b="1" dirty="0">
                          <a:ln>
                            <a:solidFill>
                              <a:schemeClr val="tx2"/>
                            </a:solidFill>
                          </a:ln>
                          <a:solidFill>
                            <a:schemeClr val="accent1"/>
                          </a:solidFill>
                          <a:latin typeface="Arial Narrow" panose="020B060602020203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6077460"/>
                  </a:ext>
                </a:extLst>
              </a:tr>
            </a:tbl>
          </a:graphicData>
        </a:graphic>
      </p:graphicFrame>
      <p:sp>
        <p:nvSpPr>
          <p:cNvPr id="5" name="Rectángulo 4">
            <a:extLst>
              <a:ext uri="{FF2B5EF4-FFF2-40B4-BE49-F238E27FC236}">
                <a16:creationId xmlns:a16="http://schemas.microsoft.com/office/drawing/2014/main" id="{1821A8B8-3E9B-96C2-3875-18556FE84B9C}"/>
              </a:ext>
            </a:extLst>
          </p:cNvPr>
          <p:cNvSpPr/>
          <p:nvPr/>
        </p:nvSpPr>
        <p:spPr>
          <a:xfrm>
            <a:off x="1047135" y="250722"/>
            <a:ext cx="10995776" cy="673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 sz="5400" b="1" dirty="0">
                <a:solidFill>
                  <a:schemeClr val="accent1">
                    <a:lumMod val="50000"/>
                  </a:schemeClr>
                </a:solidFill>
                <a:latin typeface="Arial Narrow" panose="020B0606020202030204" pitchFamily="34" charset="0"/>
              </a:rPr>
              <a:t>Imposición de la ceniza</a:t>
            </a:r>
          </a:p>
        </p:txBody>
      </p:sp>
    </p:spTree>
    <p:extLst>
      <p:ext uri="{BB962C8B-B14F-4D97-AF65-F5344CB8AC3E}">
        <p14:creationId xmlns:p14="http://schemas.microsoft.com/office/powerpoint/2010/main" val="1990506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2">
            <a:extLst>
              <a:ext uri="{FF2B5EF4-FFF2-40B4-BE49-F238E27FC236}">
                <a16:creationId xmlns:a16="http://schemas.microsoft.com/office/drawing/2014/main" id="{50DE2A4E-7DDC-CC6D-9A84-9224A8C19F9B}"/>
              </a:ext>
            </a:extLst>
          </p:cNvPr>
          <p:cNvGraphicFramePr>
            <a:graphicFrameLocks noGrp="1"/>
          </p:cNvGraphicFramePr>
          <p:nvPr>
            <p:extLst>
              <p:ext uri="{D42A27DB-BD31-4B8C-83A1-F6EECF244321}">
                <p14:modId xmlns:p14="http://schemas.microsoft.com/office/powerpoint/2010/main" val="3619107557"/>
              </p:ext>
            </p:extLst>
          </p:nvPr>
        </p:nvGraphicFramePr>
        <p:xfrm>
          <a:off x="149089" y="0"/>
          <a:ext cx="740697" cy="6858000"/>
        </p:xfrm>
        <a:graphic>
          <a:graphicData uri="http://schemas.openxmlformats.org/drawingml/2006/table">
            <a:tbl>
              <a:tblPr firstRow="1" bandRow="1">
                <a:tableStyleId>{5C22544A-7EE6-4342-B048-85BDC9FD1C3A}</a:tableStyleId>
              </a:tblPr>
              <a:tblGrid>
                <a:gridCol w="740697">
                  <a:extLst>
                    <a:ext uri="{9D8B030D-6E8A-4147-A177-3AD203B41FA5}">
                      <a16:colId xmlns:a16="http://schemas.microsoft.com/office/drawing/2014/main" val="3803797931"/>
                    </a:ext>
                  </a:extLst>
                </a:gridCol>
              </a:tblGrid>
              <a:tr h="1714500">
                <a:tc>
                  <a:txBody>
                    <a:bodyPr/>
                    <a:lstStyle/>
                    <a:p>
                      <a:pPr algn="ctr"/>
                      <a:r>
                        <a:rPr lang="es-ES" sz="7200" b="1" dirty="0">
                          <a:ln>
                            <a:solidFill>
                              <a:schemeClr val="tx2"/>
                            </a:solidFill>
                          </a:ln>
                          <a:solidFill>
                            <a:schemeClr val="bg1"/>
                          </a:solidFill>
                          <a:latin typeface="Arial Narrow" panose="020B0606020202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756486724"/>
                  </a:ext>
                </a:extLst>
              </a:tr>
              <a:tr h="1714500">
                <a:tc>
                  <a:txBody>
                    <a:bodyPr/>
                    <a:lstStyle/>
                    <a:p>
                      <a:pPr algn="ctr"/>
                      <a:r>
                        <a:rPr lang="es-ES" sz="7200" b="1" dirty="0">
                          <a:ln>
                            <a:solidFill>
                              <a:schemeClr val="tx2"/>
                            </a:solidFill>
                          </a:ln>
                          <a:solidFill>
                            <a:schemeClr val="bg1"/>
                          </a:solidFill>
                          <a:latin typeface="Arial Narrow" panose="020B060602020203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115063882"/>
                  </a:ext>
                </a:extLst>
              </a:tr>
              <a:tr h="1714500">
                <a:tc>
                  <a:txBody>
                    <a:bodyPr/>
                    <a:lstStyle/>
                    <a:p>
                      <a:pPr algn="ctr"/>
                      <a:r>
                        <a:rPr lang="es-ES" sz="7200" b="1" dirty="0">
                          <a:ln>
                            <a:solidFill>
                              <a:schemeClr val="tx2"/>
                            </a:solidFill>
                          </a:ln>
                          <a:solidFill>
                            <a:schemeClr val="bg1"/>
                          </a:solidFill>
                          <a:latin typeface="Arial Narrow" panose="020B060602020203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85884944"/>
                  </a:ext>
                </a:extLst>
              </a:tr>
              <a:tr h="1714500">
                <a:tc>
                  <a:txBody>
                    <a:bodyPr/>
                    <a:lstStyle/>
                    <a:p>
                      <a:pPr algn="ctr"/>
                      <a:r>
                        <a:rPr lang="es-ES" sz="7200" b="1" dirty="0">
                          <a:ln>
                            <a:solidFill>
                              <a:schemeClr val="tx2"/>
                            </a:solidFill>
                          </a:ln>
                          <a:solidFill>
                            <a:schemeClr val="bg1"/>
                          </a:solidFill>
                          <a:latin typeface="Arial Narrow" panose="020B060602020203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556077460"/>
                  </a:ext>
                </a:extLst>
              </a:tr>
            </a:tbl>
          </a:graphicData>
        </a:graphic>
      </p:graphicFrame>
      <p:sp>
        <p:nvSpPr>
          <p:cNvPr id="5" name="Rectángulo 4">
            <a:extLst>
              <a:ext uri="{FF2B5EF4-FFF2-40B4-BE49-F238E27FC236}">
                <a16:creationId xmlns:a16="http://schemas.microsoft.com/office/drawing/2014/main" id="{1821A8B8-3E9B-96C2-3875-18556FE84B9C}"/>
              </a:ext>
            </a:extLst>
          </p:cNvPr>
          <p:cNvSpPr/>
          <p:nvPr/>
        </p:nvSpPr>
        <p:spPr>
          <a:xfrm>
            <a:off x="1047135" y="250722"/>
            <a:ext cx="10995776" cy="673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 sz="5400" b="1" dirty="0">
                <a:solidFill>
                  <a:schemeClr val="accent1">
                    <a:lumMod val="50000"/>
                  </a:schemeClr>
                </a:solidFill>
                <a:latin typeface="Arial Narrow" panose="020B0606020202030204" pitchFamily="34" charset="0"/>
              </a:rPr>
              <a:t>Cierre</a:t>
            </a:r>
          </a:p>
        </p:txBody>
      </p:sp>
    </p:spTree>
    <p:extLst>
      <p:ext uri="{BB962C8B-B14F-4D97-AF65-F5344CB8AC3E}">
        <p14:creationId xmlns:p14="http://schemas.microsoft.com/office/powerpoint/2010/main" val="2378784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CB328E8-D63A-CE79-6344-528458BBE3AD}"/>
              </a:ext>
            </a:extLst>
          </p:cNvPr>
          <p:cNvSpPr/>
          <p:nvPr/>
        </p:nvSpPr>
        <p:spPr>
          <a:xfrm>
            <a:off x="1192162" y="398204"/>
            <a:ext cx="9854380" cy="3583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ES" sz="2800" b="1" dirty="0">
                <a:solidFill>
                  <a:schemeClr val="accent1">
                    <a:lumMod val="50000"/>
                  </a:schemeClr>
                </a:solidFill>
                <a:latin typeface="Arial Narrow" panose="020B0606020202030204" pitchFamily="34" charset="0"/>
              </a:rPr>
              <a:t>Déjate mirar.</a:t>
            </a:r>
          </a:p>
          <a:p>
            <a:pPr algn="just"/>
            <a:r>
              <a:rPr lang="es-ES" sz="2800" b="1" dirty="0">
                <a:solidFill>
                  <a:schemeClr val="accent1">
                    <a:lumMod val="50000"/>
                  </a:schemeClr>
                </a:solidFill>
                <a:latin typeface="Arial Narrow" panose="020B0606020202030204" pitchFamily="34" charset="0"/>
              </a:rPr>
              <a:t>Y escucha en tu corazón:</a:t>
            </a:r>
          </a:p>
          <a:p>
            <a:pPr algn="just"/>
            <a:endParaRPr lang="es-ES" sz="2800" b="1" dirty="0">
              <a:solidFill>
                <a:schemeClr val="accent1">
                  <a:lumMod val="50000"/>
                </a:schemeClr>
              </a:solidFill>
              <a:latin typeface="Arial Narrow" panose="020B0606020202030204" pitchFamily="34" charset="0"/>
            </a:endParaRPr>
          </a:p>
          <a:p>
            <a:pPr algn="ctr"/>
            <a:r>
              <a:rPr lang="es-ES" sz="4000" b="1" dirty="0">
                <a:solidFill>
                  <a:schemeClr val="accent1">
                    <a:lumMod val="50000"/>
                  </a:schemeClr>
                </a:solidFill>
                <a:latin typeface="Arial Narrow" panose="020B0606020202030204" pitchFamily="34" charset="0"/>
              </a:rPr>
              <a:t>CONVIÉRTE Y CREE </a:t>
            </a:r>
          </a:p>
          <a:p>
            <a:pPr algn="ctr"/>
            <a:r>
              <a:rPr lang="es-ES" sz="4000" b="1" dirty="0">
                <a:solidFill>
                  <a:schemeClr val="accent1">
                    <a:lumMod val="50000"/>
                  </a:schemeClr>
                </a:solidFill>
                <a:latin typeface="Arial Narrow" panose="020B0606020202030204" pitchFamily="34" charset="0"/>
              </a:rPr>
              <a:t>EN LA BUENA NOTICIA </a:t>
            </a:r>
          </a:p>
        </p:txBody>
      </p:sp>
      <p:sp>
        <p:nvSpPr>
          <p:cNvPr id="5" name="Rectángulo 4">
            <a:extLst>
              <a:ext uri="{FF2B5EF4-FFF2-40B4-BE49-F238E27FC236}">
                <a16:creationId xmlns:a16="http://schemas.microsoft.com/office/drawing/2014/main" id="{E60F0B48-7B50-DCD2-8464-7705C87C478D}"/>
              </a:ext>
            </a:extLst>
          </p:cNvPr>
          <p:cNvSpPr/>
          <p:nvPr/>
        </p:nvSpPr>
        <p:spPr>
          <a:xfrm>
            <a:off x="7873181" y="3868991"/>
            <a:ext cx="3864077" cy="2153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s-ES" sz="2800" b="1" dirty="0">
              <a:solidFill>
                <a:schemeClr val="accent1">
                  <a:lumMod val="50000"/>
                </a:schemeClr>
              </a:solidFill>
              <a:latin typeface="Arial Narrow" panose="020B0606020202030204" pitchFamily="34" charset="0"/>
            </a:endParaRPr>
          </a:p>
        </p:txBody>
      </p:sp>
    </p:spTree>
    <p:extLst>
      <p:ext uri="{BB962C8B-B14F-4D97-AF65-F5344CB8AC3E}">
        <p14:creationId xmlns:p14="http://schemas.microsoft.com/office/powerpoint/2010/main" val="3805399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CB328E8-D63A-CE79-6344-528458BBE3AD}"/>
              </a:ext>
            </a:extLst>
          </p:cNvPr>
          <p:cNvSpPr/>
          <p:nvPr/>
        </p:nvSpPr>
        <p:spPr>
          <a:xfrm>
            <a:off x="7873181" y="604682"/>
            <a:ext cx="3864077" cy="2153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ES" sz="2800" b="1" dirty="0">
                <a:solidFill>
                  <a:schemeClr val="accent1">
                    <a:lumMod val="50000"/>
                  </a:schemeClr>
                </a:solidFill>
                <a:latin typeface="Arial Narrow" panose="020B0606020202030204" pitchFamily="34" charset="0"/>
              </a:rPr>
              <a:t>Di el color… </a:t>
            </a:r>
          </a:p>
        </p:txBody>
      </p:sp>
      <p:sp>
        <p:nvSpPr>
          <p:cNvPr id="5" name="Rectángulo 4">
            <a:extLst>
              <a:ext uri="{FF2B5EF4-FFF2-40B4-BE49-F238E27FC236}">
                <a16:creationId xmlns:a16="http://schemas.microsoft.com/office/drawing/2014/main" id="{E60F0B48-7B50-DCD2-8464-7705C87C478D}"/>
              </a:ext>
            </a:extLst>
          </p:cNvPr>
          <p:cNvSpPr/>
          <p:nvPr/>
        </p:nvSpPr>
        <p:spPr>
          <a:xfrm>
            <a:off x="7873181" y="3868991"/>
            <a:ext cx="3864077" cy="2153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s-ES" sz="2800" b="1" dirty="0">
              <a:solidFill>
                <a:schemeClr val="accent1">
                  <a:lumMod val="50000"/>
                </a:schemeClr>
              </a:solidFill>
              <a:latin typeface="Arial Narrow" panose="020B0606020202030204" pitchFamily="34" charset="0"/>
            </a:endParaRPr>
          </a:p>
        </p:txBody>
      </p:sp>
    </p:spTree>
    <p:extLst>
      <p:ext uri="{BB962C8B-B14F-4D97-AF65-F5344CB8AC3E}">
        <p14:creationId xmlns:p14="http://schemas.microsoft.com/office/powerpoint/2010/main" val="1133476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a limosna NO es la solución! – iTrabajoSocial">
            <a:extLst>
              <a:ext uri="{FF2B5EF4-FFF2-40B4-BE49-F238E27FC236}">
                <a16:creationId xmlns:a16="http://schemas.microsoft.com/office/drawing/2014/main" id="{B94A490D-1234-76E3-506D-142D30EFA4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5942" y="114300"/>
            <a:ext cx="8486775" cy="674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355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iez trucos para disimular la cara de cansancio">
            <a:extLst>
              <a:ext uri="{FF2B5EF4-FFF2-40B4-BE49-F238E27FC236}">
                <a16:creationId xmlns:a16="http://schemas.microsoft.com/office/drawing/2014/main" id="{14283F8F-75BF-7D5C-6E5C-415693325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121872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520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El secreto biológico detrás de la cara de enojo">
            <a:extLst>
              <a:ext uri="{FF2B5EF4-FFF2-40B4-BE49-F238E27FC236}">
                <a16:creationId xmlns:a16="http://schemas.microsoft.com/office/drawing/2014/main" id="{BC849371-0DC5-6D52-3984-B3AAC92ED7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734" y="323543"/>
            <a:ext cx="8496300"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084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La depresión y la soledad tienen efectos únicos en el procesamiento de las  emociones faciales | Psyciencia">
            <a:extLst>
              <a:ext uri="{FF2B5EF4-FFF2-40B4-BE49-F238E27FC236}">
                <a16:creationId xmlns:a16="http://schemas.microsoft.com/office/drawing/2014/main" id="{9AF477AF-1777-6F0A-FEE5-B8A9754798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872261"/>
            <a:ext cx="8804786" cy="5859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354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aras Tristeza">
            <a:extLst>
              <a:ext uri="{FF2B5EF4-FFF2-40B4-BE49-F238E27FC236}">
                <a16:creationId xmlns:a16="http://schemas.microsoft.com/office/drawing/2014/main" id="{C47934AD-BDB4-7C6F-5165-163D82D9A6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716" y="575133"/>
            <a:ext cx="6701913" cy="4645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776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Al 87% de los españoles le preocupa que su rostro dé la impresión de estar  triste o cansado, cuando no lo están - Bueno para la salud">
            <a:extLst>
              <a:ext uri="{FF2B5EF4-FFF2-40B4-BE49-F238E27FC236}">
                <a16:creationId xmlns:a16="http://schemas.microsoft.com/office/drawing/2014/main" id="{CDE02517-0E3B-65E5-7215-97C507F03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731" y="373779"/>
            <a:ext cx="8303342" cy="515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667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icatrices faciales: la violenta práctica a niños que es vista en África  como símbolo de orgullo y belleza - BBC News Mundo">
            <a:extLst>
              <a:ext uri="{FF2B5EF4-FFF2-40B4-BE49-F238E27FC236}">
                <a16:creationId xmlns:a16="http://schemas.microsoft.com/office/drawing/2014/main" id="{0D1CFEFD-1974-616F-F3D4-C24C89D7C1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368" y="0"/>
            <a:ext cx="9648722" cy="5427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014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Un joven con una mueca de asco en el rostro saca la lengua | Foto Premium">
            <a:extLst>
              <a:ext uri="{FF2B5EF4-FFF2-40B4-BE49-F238E27FC236}">
                <a16:creationId xmlns:a16="http://schemas.microsoft.com/office/drawing/2014/main" id="{B31A0483-6433-B195-4D17-C1A917DC1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374" y="134550"/>
            <a:ext cx="10132142" cy="6749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320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Un rostro enojado hace a un hombre mas atractivo - Apun...">
            <a:extLst>
              <a:ext uri="{FF2B5EF4-FFF2-40B4-BE49-F238E27FC236}">
                <a16:creationId xmlns:a16="http://schemas.microsoft.com/office/drawing/2014/main" id="{80768330-9E83-D5A3-EDF1-0CB916896A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5458" y="1625475"/>
            <a:ext cx="6481302" cy="4297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631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La otra cara de la soledad - La Mente es Maravillosa">
            <a:extLst>
              <a:ext uri="{FF2B5EF4-FFF2-40B4-BE49-F238E27FC236}">
                <a16:creationId xmlns:a16="http://schemas.microsoft.com/office/drawing/2014/main" id="{F10957D5-A791-8EC4-4259-E3C98653FF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32" y="466724"/>
            <a:ext cx="7400618" cy="4943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707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CB328E8-D63A-CE79-6344-528458BBE3AD}"/>
              </a:ext>
            </a:extLst>
          </p:cNvPr>
          <p:cNvSpPr/>
          <p:nvPr/>
        </p:nvSpPr>
        <p:spPr>
          <a:xfrm>
            <a:off x="7873181" y="604682"/>
            <a:ext cx="3864077" cy="2153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ES" sz="2800" b="1" dirty="0">
                <a:solidFill>
                  <a:schemeClr val="accent1">
                    <a:lumMod val="50000"/>
                  </a:schemeClr>
                </a:solidFill>
                <a:latin typeface="Arial Narrow" panose="020B0606020202030204" pitchFamily="34" charset="0"/>
              </a:rPr>
              <a:t>¿A ti también te pasa algo así con el mundo y la vida, que hay días en los que no encajan las cosas y cuesta incluso decir lo que vemos con los ojos?</a:t>
            </a:r>
          </a:p>
        </p:txBody>
      </p:sp>
      <p:sp>
        <p:nvSpPr>
          <p:cNvPr id="5" name="Rectángulo 4">
            <a:extLst>
              <a:ext uri="{FF2B5EF4-FFF2-40B4-BE49-F238E27FC236}">
                <a16:creationId xmlns:a16="http://schemas.microsoft.com/office/drawing/2014/main" id="{E60F0B48-7B50-DCD2-8464-7705C87C478D}"/>
              </a:ext>
            </a:extLst>
          </p:cNvPr>
          <p:cNvSpPr/>
          <p:nvPr/>
        </p:nvSpPr>
        <p:spPr>
          <a:xfrm>
            <a:off x="7873181" y="3868991"/>
            <a:ext cx="3864077" cy="2153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s-ES" sz="2800" b="1" dirty="0">
              <a:solidFill>
                <a:schemeClr val="accent1">
                  <a:lumMod val="50000"/>
                </a:schemeClr>
              </a:solidFill>
              <a:latin typeface="Arial Narrow" panose="020B0606020202030204" pitchFamily="34" charset="0"/>
            </a:endParaRPr>
          </a:p>
        </p:txBody>
      </p:sp>
      <p:pic>
        <p:nvPicPr>
          <p:cNvPr id="2" name="Picture 2" descr="Juego de psicología: Dí el color y no la palabra - Clínica Hegoak, atención  infantil y juvenil">
            <a:extLst>
              <a:ext uri="{FF2B5EF4-FFF2-40B4-BE49-F238E27FC236}">
                <a16:creationId xmlns:a16="http://schemas.microsoft.com/office/drawing/2014/main" id="{B1832CAC-7D3D-979B-9F64-A08FDBCE5A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894" y="604682"/>
            <a:ext cx="5466716" cy="3387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126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in en Fotografía de rostros">
            <a:extLst>
              <a:ext uri="{FF2B5EF4-FFF2-40B4-BE49-F238E27FC236}">
                <a16:creationId xmlns:a16="http://schemas.microsoft.com/office/drawing/2014/main" id="{05992424-3BC1-D89F-2DAB-CD3A596A5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0710" y="-59598"/>
            <a:ext cx="6679790" cy="6702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179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574557-D049-371F-519A-8E28C8A9236C}"/>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32B3522C-E6FF-0063-EADB-4C6F13EEC94D}"/>
              </a:ext>
            </a:extLst>
          </p:cNvPr>
          <p:cNvSpPr>
            <a:spLocks noGrp="1"/>
          </p:cNvSpPr>
          <p:nvPr>
            <p:ph idx="1"/>
          </p:nvPr>
        </p:nvSpPr>
        <p:spPr/>
        <p:txBody>
          <a:bodyPr/>
          <a:lstStyle/>
          <a:p>
            <a:endParaRPr lang="es-ES"/>
          </a:p>
        </p:txBody>
      </p:sp>
      <p:pic>
        <p:nvPicPr>
          <p:cNvPr id="34818" name="Picture 2" descr="La pobreza tiene rostro de mujer en todo el mundo">
            <a:extLst>
              <a:ext uri="{FF2B5EF4-FFF2-40B4-BE49-F238E27FC236}">
                <a16:creationId xmlns:a16="http://schemas.microsoft.com/office/drawing/2014/main" id="{68EE9EF3-FAE1-3728-4986-F0CDC99500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
            <a:ext cx="8805863" cy="4952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0227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15CD23-2D1C-4813-5490-A986848F4698}"/>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52599564-E457-8FC9-6B54-2C97869FCC4D}"/>
              </a:ext>
            </a:extLst>
          </p:cNvPr>
          <p:cNvSpPr>
            <a:spLocks noGrp="1"/>
          </p:cNvSpPr>
          <p:nvPr>
            <p:ph idx="1"/>
          </p:nvPr>
        </p:nvSpPr>
        <p:spPr/>
        <p:txBody>
          <a:bodyPr/>
          <a:lstStyle/>
          <a:p>
            <a:endParaRPr lang="es-ES"/>
          </a:p>
        </p:txBody>
      </p:sp>
      <p:pic>
        <p:nvPicPr>
          <p:cNvPr id="30724" name="Picture 4" descr="Pin on children of the world">
            <a:extLst>
              <a:ext uri="{FF2B5EF4-FFF2-40B4-BE49-F238E27FC236}">
                <a16:creationId xmlns:a16="http://schemas.microsoft.com/office/drawing/2014/main" id="{4D1F0DC8-6096-AC62-951D-2512D252D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865" y="1359489"/>
            <a:ext cx="8256023" cy="5498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8324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7D21BC-E454-34C7-A8BC-AEE3D56ADAD0}"/>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D36142DC-F0CE-1CC9-56FF-2AF81C95F16D}"/>
              </a:ext>
            </a:extLst>
          </p:cNvPr>
          <p:cNvSpPr>
            <a:spLocks noGrp="1"/>
          </p:cNvSpPr>
          <p:nvPr>
            <p:ph idx="1"/>
          </p:nvPr>
        </p:nvSpPr>
        <p:spPr/>
        <p:txBody>
          <a:bodyPr/>
          <a:lstStyle/>
          <a:p>
            <a:endParaRPr lang="es-ES"/>
          </a:p>
        </p:txBody>
      </p:sp>
      <p:pic>
        <p:nvPicPr>
          <p:cNvPr id="33794" name="Picture 2" descr="Fotos: Fotos: El rostro de la lepra | Imágenes | Imágenes">
            <a:extLst>
              <a:ext uri="{FF2B5EF4-FFF2-40B4-BE49-F238E27FC236}">
                <a16:creationId xmlns:a16="http://schemas.microsoft.com/office/drawing/2014/main" id="{B3453227-83EC-8AE1-D0A2-791437F864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8166" y="796413"/>
            <a:ext cx="92630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273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F3AB46-CD24-46D2-0F50-2CCDA4B1CBE6}"/>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7CEDE13E-3A47-7C34-4C72-98AD5EDAA973}"/>
              </a:ext>
            </a:extLst>
          </p:cNvPr>
          <p:cNvSpPr>
            <a:spLocks noGrp="1"/>
          </p:cNvSpPr>
          <p:nvPr>
            <p:ph idx="1"/>
          </p:nvPr>
        </p:nvSpPr>
        <p:spPr/>
        <p:txBody>
          <a:bodyPr/>
          <a:lstStyle/>
          <a:p>
            <a:endParaRPr lang="es-ES"/>
          </a:p>
        </p:txBody>
      </p:sp>
      <p:pic>
        <p:nvPicPr>
          <p:cNvPr id="31746" name="Picture 2" descr="La enfermedad que te hace ver la mitad de un rostro distorsionado -  Noticias en Salud">
            <a:extLst>
              <a:ext uri="{FF2B5EF4-FFF2-40B4-BE49-F238E27FC236}">
                <a16:creationId xmlns:a16="http://schemas.microsoft.com/office/drawing/2014/main" id="{44DE39C3-FB5E-8F04-55CB-C744E207B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761" y="365125"/>
            <a:ext cx="6816213" cy="3834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2820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C95895-187F-4302-023A-0E032DCD61E3}"/>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BEE3E6D8-BAEC-D533-7D91-22FB08BF8A5A}"/>
              </a:ext>
            </a:extLst>
          </p:cNvPr>
          <p:cNvSpPr>
            <a:spLocks noGrp="1"/>
          </p:cNvSpPr>
          <p:nvPr>
            <p:ph idx="1"/>
          </p:nvPr>
        </p:nvSpPr>
        <p:spPr/>
        <p:txBody>
          <a:bodyPr/>
          <a:lstStyle/>
          <a:p>
            <a:endParaRPr lang="es-ES"/>
          </a:p>
        </p:txBody>
      </p:sp>
      <p:pic>
        <p:nvPicPr>
          <p:cNvPr id="32770" name="Picture 2" descr="Noma y pian: La enfermedad que desfigura el rostro de un niño en 15 días |  Planeta Futuro | EL PAÍS">
            <a:extLst>
              <a:ext uri="{FF2B5EF4-FFF2-40B4-BE49-F238E27FC236}">
                <a16:creationId xmlns:a16="http://schemas.microsoft.com/office/drawing/2014/main" id="{2344F427-15DC-3082-DB24-F217772F8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277" y="1752165"/>
            <a:ext cx="5997677" cy="4498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4867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CF947C-E58F-5C78-7F1E-6D7752877386}"/>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6CBEDD1A-7351-8D2C-F6C6-C2295E6A7A49}"/>
              </a:ext>
            </a:extLst>
          </p:cNvPr>
          <p:cNvSpPr>
            <a:spLocks noGrp="1"/>
          </p:cNvSpPr>
          <p:nvPr>
            <p:ph idx="1"/>
          </p:nvPr>
        </p:nvSpPr>
        <p:spPr/>
        <p:txBody>
          <a:bodyPr/>
          <a:lstStyle/>
          <a:p>
            <a:endParaRPr lang="es-ES"/>
          </a:p>
        </p:txBody>
      </p:sp>
      <p:pic>
        <p:nvPicPr>
          <p:cNvPr id="35842" name="Picture 2" descr="Descubre cómo es tu hijo según su cara">
            <a:extLst>
              <a:ext uri="{FF2B5EF4-FFF2-40B4-BE49-F238E27FC236}">
                <a16:creationId xmlns:a16="http://schemas.microsoft.com/office/drawing/2014/main" id="{CFC3BB3B-8967-9F75-510B-3AC2C8FA8F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8090" y="929148"/>
            <a:ext cx="8689835" cy="5793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5085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42246C-B8E4-F10B-B032-06C19EBF5CF1}"/>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A02C5199-C625-A2A7-86CE-CFDFAE35EF93}"/>
              </a:ext>
            </a:extLst>
          </p:cNvPr>
          <p:cNvSpPr>
            <a:spLocks noGrp="1"/>
          </p:cNvSpPr>
          <p:nvPr>
            <p:ph idx="1"/>
          </p:nvPr>
        </p:nvSpPr>
        <p:spPr/>
        <p:txBody>
          <a:bodyPr/>
          <a:lstStyle/>
          <a:p>
            <a:endParaRPr lang="es-ES"/>
          </a:p>
        </p:txBody>
      </p:sp>
      <p:pic>
        <p:nvPicPr>
          <p:cNvPr id="27650" name="Picture 2" descr="Cómo revertir las marcas de tristeza en el rostro - YouTube">
            <a:extLst>
              <a:ext uri="{FF2B5EF4-FFF2-40B4-BE49-F238E27FC236}">
                <a16:creationId xmlns:a16="http://schemas.microsoft.com/office/drawing/2014/main" id="{084C605F-82CD-9F01-4C2E-4609D7E4D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009" y="248902"/>
            <a:ext cx="9304421" cy="5233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3730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97DC66-7301-6769-8F9A-01A4C3B6E40B}"/>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0C822DE2-7C79-05B0-5CFA-AB75B0D8B580}"/>
              </a:ext>
            </a:extLst>
          </p:cNvPr>
          <p:cNvSpPr>
            <a:spLocks noGrp="1"/>
          </p:cNvSpPr>
          <p:nvPr>
            <p:ph idx="1"/>
          </p:nvPr>
        </p:nvSpPr>
        <p:spPr/>
        <p:txBody>
          <a:bodyPr/>
          <a:lstStyle/>
          <a:p>
            <a:endParaRPr lang="es-ES"/>
          </a:p>
        </p:txBody>
      </p:sp>
      <p:pic>
        <p:nvPicPr>
          <p:cNvPr id="29698" name="Picture 2">
            <a:extLst>
              <a:ext uri="{FF2B5EF4-FFF2-40B4-BE49-F238E27FC236}">
                <a16:creationId xmlns:a16="http://schemas.microsoft.com/office/drawing/2014/main" id="{5BEA3F54-7C90-F11C-5FBB-3DB131122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66210"/>
            <a:ext cx="7186863" cy="4491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548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C202D5-5E7E-BC62-BC88-F0D193F6D580}"/>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6DFC13A6-B614-75FA-EA73-2424A24F77D2}"/>
              </a:ext>
            </a:extLst>
          </p:cNvPr>
          <p:cNvSpPr>
            <a:spLocks noGrp="1"/>
          </p:cNvSpPr>
          <p:nvPr>
            <p:ph idx="1"/>
          </p:nvPr>
        </p:nvSpPr>
        <p:spPr/>
        <p:txBody>
          <a:bodyPr/>
          <a:lstStyle/>
          <a:p>
            <a:endParaRPr lang="es-ES"/>
          </a:p>
        </p:txBody>
      </p:sp>
      <p:pic>
        <p:nvPicPr>
          <p:cNvPr id="28674" name="Picture 2" descr="La forma en que te tocas la cara se relaciona con tus emociones">
            <a:extLst>
              <a:ext uri="{FF2B5EF4-FFF2-40B4-BE49-F238E27FC236}">
                <a16:creationId xmlns:a16="http://schemas.microsoft.com/office/drawing/2014/main" id="{615EDBCB-6307-E3A9-5271-156F7B8D29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7284" y="0"/>
            <a:ext cx="7702216" cy="5134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178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CB328E8-D63A-CE79-6344-528458BBE3AD}"/>
              </a:ext>
            </a:extLst>
          </p:cNvPr>
          <p:cNvSpPr/>
          <p:nvPr/>
        </p:nvSpPr>
        <p:spPr>
          <a:xfrm>
            <a:off x="7873181" y="604682"/>
            <a:ext cx="3864077" cy="2153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ES" sz="2800" b="1" dirty="0">
                <a:solidFill>
                  <a:schemeClr val="accent1">
                    <a:lumMod val="50000"/>
                  </a:schemeClr>
                </a:solidFill>
                <a:latin typeface="Arial Narrow" panose="020B0606020202030204" pitchFamily="34" charset="0"/>
              </a:rPr>
              <a:t>Fíjate bien… </a:t>
            </a:r>
          </a:p>
          <a:p>
            <a:pPr algn="just"/>
            <a:r>
              <a:rPr lang="es-ES" sz="2800" b="1" dirty="0">
                <a:solidFill>
                  <a:schemeClr val="accent1">
                    <a:lumMod val="50000"/>
                  </a:schemeClr>
                </a:solidFill>
                <a:latin typeface="Arial Narrow" panose="020B0606020202030204" pitchFamily="34" charset="0"/>
              </a:rPr>
              <a:t>¿Cómo llamarías a esto?</a:t>
            </a:r>
          </a:p>
        </p:txBody>
      </p:sp>
      <p:sp>
        <p:nvSpPr>
          <p:cNvPr id="5" name="Rectángulo 4">
            <a:extLst>
              <a:ext uri="{FF2B5EF4-FFF2-40B4-BE49-F238E27FC236}">
                <a16:creationId xmlns:a16="http://schemas.microsoft.com/office/drawing/2014/main" id="{E60F0B48-7B50-DCD2-8464-7705C87C478D}"/>
              </a:ext>
            </a:extLst>
          </p:cNvPr>
          <p:cNvSpPr/>
          <p:nvPr/>
        </p:nvSpPr>
        <p:spPr>
          <a:xfrm>
            <a:off x="7873181" y="3868991"/>
            <a:ext cx="3864077" cy="2153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s-ES" sz="2800" b="1" dirty="0">
              <a:solidFill>
                <a:schemeClr val="accent1">
                  <a:lumMod val="50000"/>
                </a:schemeClr>
              </a:solidFill>
              <a:latin typeface="Arial Narrow" panose="020B0606020202030204" pitchFamily="34" charset="0"/>
            </a:endParaRPr>
          </a:p>
        </p:txBody>
      </p:sp>
    </p:spTree>
    <p:extLst>
      <p:ext uri="{BB962C8B-B14F-4D97-AF65-F5344CB8AC3E}">
        <p14:creationId xmlns:p14="http://schemas.microsoft.com/office/powerpoint/2010/main" val="4025985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99ECD4-7BA4-DD65-6D6E-D6FEA5EC184C}"/>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FD7FF5C1-A34B-9984-6339-43CCA171EB7C}"/>
              </a:ext>
            </a:extLst>
          </p:cNvPr>
          <p:cNvSpPr>
            <a:spLocks noGrp="1"/>
          </p:cNvSpPr>
          <p:nvPr>
            <p:ph idx="1"/>
          </p:nvPr>
        </p:nvSpPr>
        <p:spPr/>
        <p:txBody>
          <a:bodyPr/>
          <a:lstStyle/>
          <a:p>
            <a:endParaRPr lang="es-ES"/>
          </a:p>
        </p:txBody>
      </p:sp>
      <p:pic>
        <p:nvPicPr>
          <p:cNvPr id="36866" name="Picture 2" descr="Imágenes de Confianza En Uno Mismo - Descarga gratuita en Freepik">
            <a:extLst>
              <a:ext uri="{FF2B5EF4-FFF2-40B4-BE49-F238E27FC236}">
                <a16:creationId xmlns:a16="http://schemas.microsoft.com/office/drawing/2014/main" id="{20DE375E-1E13-9841-8FFE-AA5E3724FB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743"/>
            <a:ext cx="13595684" cy="905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3560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99ECD4-7BA4-DD65-6D6E-D6FEA5EC184C}"/>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FD7FF5C1-A34B-9984-6339-43CCA171EB7C}"/>
              </a:ext>
            </a:extLst>
          </p:cNvPr>
          <p:cNvSpPr>
            <a:spLocks noGrp="1"/>
          </p:cNvSpPr>
          <p:nvPr>
            <p:ph idx="1"/>
          </p:nvPr>
        </p:nvSpPr>
        <p:spPr/>
        <p:txBody>
          <a:bodyPr/>
          <a:lstStyle/>
          <a:p>
            <a:endParaRPr lang="es-ES"/>
          </a:p>
        </p:txBody>
      </p:sp>
      <p:pic>
        <p:nvPicPr>
          <p:cNvPr id="36868" name="Picture 4" descr="Solidaridad sin rostro ni fronteras | El Comercio">
            <a:extLst>
              <a:ext uri="{FF2B5EF4-FFF2-40B4-BE49-F238E27FC236}">
                <a16:creationId xmlns:a16="http://schemas.microsoft.com/office/drawing/2014/main" id="{38CC5033-1CCC-B13F-DCE0-48E826C6F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7385"/>
            <a:ext cx="12192000" cy="7815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0594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99ECD4-7BA4-DD65-6D6E-D6FEA5EC184C}"/>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FD7FF5C1-A34B-9984-6339-43CCA171EB7C}"/>
              </a:ext>
            </a:extLst>
          </p:cNvPr>
          <p:cNvSpPr>
            <a:spLocks noGrp="1"/>
          </p:cNvSpPr>
          <p:nvPr>
            <p:ph idx="1"/>
          </p:nvPr>
        </p:nvSpPr>
        <p:spPr/>
        <p:txBody>
          <a:bodyPr/>
          <a:lstStyle/>
          <a:p>
            <a:endParaRPr lang="es-ES"/>
          </a:p>
        </p:txBody>
      </p:sp>
      <p:pic>
        <p:nvPicPr>
          <p:cNvPr id="39938" name="Picture 2" descr="Test de pesonalidad: ¿eres una persona solidaria?">
            <a:extLst>
              <a:ext uri="{FF2B5EF4-FFF2-40B4-BE49-F238E27FC236}">
                <a16:creationId xmlns:a16="http://schemas.microsoft.com/office/drawing/2014/main" id="{DA029B2D-3962-295F-2870-454E038DC6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9247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99ECD4-7BA4-DD65-6D6E-D6FEA5EC184C}"/>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FD7FF5C1-A34B-9984-6339-43CCA171EB7C}"/>
              </a:ext>
            </a:extLst>
          </p:cNvPr>
          <p:cNvSpPr>
            <a:spLocks noGrp="1"/>
          </p:cNvSpPr>
          <p:nvPr>
            <p:ph idx="1"/>
          </p:nvPr>
        </p:nvSpPr>
        <p:spPr/>
        <p:txBody>
          <a:bodyPr/>
          <a:lstStyle/>
          <a:p>
            <a:endParaRPr lang="es-ES"/>
          </a:p>
        </p:txBody>
      </p:sp>
    </p:spTree>
    <p:extLst>
      <p:ext uri="{BB962C8B-B14F-4D97-AF65-F5344CB8AC3E}">
        <p14:creationId xmlns:p14="http://schemas.microsoft.com/office/powerpoint/2010/main" val="28674832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99ECD4-7BA4-DD65-6D6E-D6FEA5EC184C}"/>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FD7FF5C1-A34B-9984-6339-43CCA171EB7C}"/>
              </a:ext>
            </a:extLst>
          </p:cNvPr>
          <p:cNvSpPr>
            <a:spLocks noGrp="1"/>
          </p:cNvSpPr>
          <p:nvPr>
            <p:ph idx="1"/>
          </p:nvPr>
        </p:nvSpPr>
        <p:spPr/>
        <p:txBody>
          <a:bodyPr/>
          <a:lstStyle/>
          <a:p>
            <a:endParaRPr lang="es-ES"/>
          </a:p>
        </p:txBody>
      </p:sp>
      <p:pic>
        <p:nvPicPr>
          <p:cNvPr id="38914" name="Picture 2" descr="La solidaridad tiene rostro: más de tres millones de madrileños – Diario  del Ayuntamiento de Madrid">
            <a:extLst>
              <a:ext uri="{FF2B5EF4-FFF2-40B4-BE49-F238E27FC236}">
                <a16:creationId xmlns:a16="http://schemas.microsoft.com/office/drawing/2014/main" id="{6C473C92-426C-11CB-7E9B-657B6B616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00"/>
            <a:ext cx="12192000" cy="81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8841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E529BB-60C8-BB16-24E1-729264F63E3B}"/>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F07837C5-6FEF-32F5-F95E-1A8EBA3A336E}"/>
              </a:ext>
            </a:extLst>
          </p:cNvPr>
          <p:cNvSpPr>
            <a:spLocks noGrp="1"/>
          </p:cNvSpPr>
          <p:nvPr>
            <p:ph idx="1"/>
          </p:nvPr>
        </p:nvSpPr>
        <p:spPr/>
        <p:txBody>
          <a:bodyPr/>
          <a:lstStyle/>
          <a:p>
            <a:endParaRPr lang="es-ES"/>
          </a:p>
        </p:txBody>
      </p:sp>
      <p:pic>
        <p:nvPicPr>
          <p:cNvPr id="37892" name="Picture 4" descr="Sobre el Cuerpo de Cristo por San Anselmo – Hacia la Santidad">
            <a:extLst>
              <a:ext uri="{FF2B5EF4-FFF2-40B4-BE49-F238E27FC236}">
                <a16:creationId xmlns:a16="http://schemas.microsoft.com/office/drawing/2014/main" id="{A27C0CE5-9DED-7A5B-A6D2-3BEB50A71A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161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025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CB328E8-D63A-CE79-6344-528458BBE3AD}"/>
              </a:ext>
            </a:extLst>
          </p:cNvPr>
          <p:cNvSpPr/>
          <p:nvPr/>
        </p:nvSpPr>
        <p:spPr>
          <a:xfrm>
            <a:off x="646471" y="221224"/>
            <a:ext cx="3864077" cy="2153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ES" sz="2800" b="1" dirty="0">
                <a:solidFill>
                  <a:schemeClr val="accent1">
                    <a:lumMod val="50000"/>
                  </a:schemeClr>
                </a:solidFill>
                <a:latin typeface="Arial Narrow" panose="020B0606020202030204" pitchFamily="34" charset="0"/>
              </a:rPr>
              <a:t>Fíjate bien… </a:t>
            </a:r>
          </a:p>
          <a:p>
            <a:pPr algn="just"/>
            <a:r>
              <a:rPr lang="es-ES" sz="2800" b="1" dirty="0">
                <a:solidFill>
                  <a:schemeClr val="accent1">
                    <a:lumMod val="50000"/>
                  </a:schemeClr>
                </a:solidFill>
                <a:latin typeface="Arial Narrow" panose="020B0606020202030204" pitchFamily="34" charset="0"/>
              </a:rPr>
              <a:t>¿Cómo llamarías </a:t>
            </a:r>
          </a:p>
          <a:p>
            <a:pPr algn="just"/>
            <a:r>
              <a:rPr lang="es-ES" sz="2800" b="1" dirty="0">
                <a:solidFill>
                  <a:schemeClr val="accent1">
                    <a:lumMod val="50000"/>
                  </a:schemeClr>
                </a:solidFill>
                <a:latin typeface="Arial Narrow" panose="020B0606020202030204" pitchFamily="34" charset="0"/>
              </a:rPr>
              <a:t>a esto?</a:t>
            </a:r>
          </a:p>
        </p:txBody>
      </p:sp>
      <p:sp>
        <p:nvSpPr>
          <p:cNvPr id="5" name="Rectángulo 4">
            <a:extLst>
              <a:ext uri="{FF2B5EF4-FFF2-40B4-BE49-F238E27FC236}">
                <a16:creationId xmlns:a16="http://schemas.microsoft.com/office/drawing/2014/main" id="{E60F0B48-7B50-DCD2-8464-7705C87C478D}"/>
              </a:ext>
            </a:extLst>
          </p:cNvPr>
          <p:cNvSpPr/>
          <p:nvPr/>
        </p:nvSpPr>
        <p:spPr>
          <a:xfrm>
            <a:off x="7873181" y="3868991"/>
            <a:ext cx="3864077" cy="2153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s-ES" sz="2800" b="1" dirty="0">
              <a:solidFill>
                <a:schemeClr val="accent1">
                  <a:lumMod val="50000"/>
                </a:schemeClr>
              </a:solidFill>
              <a:latin typeface="Arial Narrow" panose="020B0606020202030204" pitchFamily="34" charset="0"/>
            </a:endParaRPr>
          </a:p>
        </p:txBody>
      </p:sp>
      <p:pic>
        <p:nvPicPr>
          <p:cNvPr id="2050" name="Picture 2" descr="Acoso escolar ('Bullying') - Humanium">
            <a:extLst>
              <a:ext uri="{FF2B5EF4-FFF2-40B4-BE49-F238E27FC236}">
                <a16:creationId xmlns:a16="http://schemas.microsoft.com/office/drawing/2014/main" id="{FA269D64-FD92-7795-163B-3AEBCA667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7999" y="835744"/>
            <a:ext cx="7906910" cy="5238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149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 puede contagiar la pereza?">
            <a:extLst>
              <a:ext uri="{FF2B5EF4-FFF2-40B4-BE49-F238E27FC236}">
                <a16:creationId xmlns:a16="http://schemas.microsoft.com/office/drawing/2014/main" id="{50BCBC78-A620-B84E-8E42-A6F235752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7999" y="763996"/>
            <a:ext cx="8086725" cy="538162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1CB328E8-D63A-CE79-6344-528458BBE3AD}"/>
              </a:ext>
            </a:extLst>
          </p:cNvPr>
          <p:cNvSpPr/>
          <p:nvPr/>
        </p:nvSpPr>
        <p:spPr>
          <a:xfrm>
            <a:off x="646471" y="221224"/>
            <a:ext cx="3864077" cy="2153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ES" sz="2800" b="1" dirty="0">
                <a:solidFill>
                  <a:schemeClr val="accent1">
                    <a:lumMod val="50000"/>
                  </a:schemeClr>
                </a:solidFill>
                <a:latin typeface="Arial Narrow" panose="020B0606020202030204" pitchFamily="34" charset="0"/>
              </a:rPr>
              <a:t>Fíjate bien… </a:t>
            </a:r>
          </a:p>
          <a:p>
            <a:pPr algn="just"/>
            <a:r>
              <a:rPr lang="es-ES" sz="2800" b="1" dirty="0">
                <a:solidFill>
                  <a:schemeClr val="accent1">
                    <a:lumMod val="50000"/>
                  </a:schemeClr>
                </a:solidFill>
                <a:latin typeface="Arial Narrow" panose="020B0606020202030204" pitchFamily="34" charset="0"/>
              </a:rPr>
              <a:t>¿Cómo llamarías </a:t>
            </a:r>
          </a:p>
          <a:p>
            <a:pPr algn="just"/>
            <a:r>
              <a:rPr lang="es-ES" sz="2800" b="1" dirty="0">
                <a:solidFill>
                  <a:schemeClr val="accent1">
                    <a:lumMod val="50000"/>
                  </a:schemeClr>
                </a:solidFill>
                <a:latin typeface="Arial Narrow" panose="020B0606020202030204" pitchFamily="34" charset="0"/>
              </a:rPr>
              <a:t>a esto?</a:t>
            </a:r>
          </a:p>
        </p:txBody>
      </p:sp>
      <p:sp>
        <p:nvSpPr>
          <p:cNvPr id="5" name="Rectángulo 4">
            <a:extLst>
              <a:ext uri="{FF2B5EF4-FFF2-40B4-BE49-F238E27FC236}">
                <a16:creationId xmlns:a16="http://schemas.microsoft.com/office/drawing/2014/main" id="{E60F0B48-7B50-DCD2-8464-7705C87C478D}"/>
              </a:ext>
            </a:extLst>
          </p:cNvPr>
          <p:cNvSpPr/>
          <p:nvPr/>
        </p:nvSpPr>
        <p:spPr>
          <a:xfrm>
            <a:off x="7873181" y="3868991"/>
            <a:ext cx="3864077" cy="2153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s-ES" sz="2800" b="1" dirty="0">
              <a:solidFill>
                <a:schemeClr val="accent1">
                  <a:lumMod val="50000"/>
                </a:schemeClr>
              </a:solidFill>
              <a:latin typeface="Arial Narrow" panose="020B0606020202030204" pitchFamily="34" charset="0"/>
            </a:endParaRPr>
          </a:p>
        </p:txBody>
      </p:sp>
    </p:spTree>
    <p:extLst>
      <p:ext uri="{BB962C8B-B14F-4D97-AF65-F5344CB8AC3E}">
        <p14:creationId xmlns:p14="http://schemas.microsoft.com/office/powerpoint/2010/main" val="2497383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esigualdad social: ejemplos en la vida cotidiana | Ingredientes que Suman">
            <a:extLst>
              <a:ext uri="{FF2B5EF4-FFF2-40B4-BE49-F238E27FC236}">
                <a16:creationId xmlns:a16="http://schemas.microsoft.com/office/drawing/2014/main" id="{D40CC6D2-CB32-9582-E220-6071BC63F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7999" y="471569"/>
            <a:ext cx="8086725" cy="591486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1CB328E8-D63A-CE79-6344-528458BBE3AD}"/>
              </a:ext>
            </a:extLst>
          </p:cNvPr>
          <p:cNvSpPr/>
          <p:nvPr/>
        </p:nvSpPr>
        <p:spPr>
          <a:xfrm>
            <a:off x="646471" y="221224"/>
            <a:ext cx="3864077" cy="2153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ES" sz="2800" b="1" dirty="0">
                <a:solidFill>
                  <a:schemeClr val="accent1">
                    <a:lumMod val="50000"/>
                  </a:schemeClr>
                </a:solidFill>
                <a:latin typeface="Arial Narrow" panose="020B0606020202030204" pitchFamily="34" charset="0"/>
              </a:rPr>
              <a:t>Fíjate bien… </a:t>
            </a:r>
          </a:p>
          <a:p>
            <a:pPr algn="just"/>
            <a:r>
              <a:rPr lang="es-ES" sz="2800" b="1" dirty="0">
                <a:solidFill>
                  <a:schemeClr val="accent1">
                    <a:lumMod val="50000"/>
                  </a:schemeClr>
                </a:solidFill>
                <a:latin typeface="Arial Narrow" panose="020B0606020202030204" pitchFamily="34" charset="0"/>
              </a:rPr>
              <a:t>¿Cómo llamarías </a:t>
            </a:r>
          </a:p>
          <a:p>
            <a:pPr algn="just"/>
            <a:r>
              <a:rPr lang="es-ES" sz="2800" b="1" dirty="0">
                <a:solidFill>
                  <a:schemeClr val="accent1">
                    <a:lumMod val="50000"/>
                  </a:schemeClr>
                </a:solidFill>
                <a:latin typeface="Arial Narrow" panose="020B0606020202030204" pitchFamily="34" charset="0"/>
              </a:rPr>
              <a:t>a esto?</a:t>
            </a:r>
          </a:p>
        </p:txBody>
      </p:sp>
      <p:sp>
        <p:nvSpPr>
          <p:cNvPr id="5" name="Rectángulo 4">
            <a:extLst>
              <a:ext uri="{FF2B5EF4-FFF2-40B4-BE49-F238E27FC236}">
                <a16:creationId xmlns:a16="http://schemas.microsoft.com/office/drawing/2014/main" id="{E60F0B48-7B50-DCD2-8464-7705C87C478D}"/>
              </a:ext>
            </a:extLst>
          </p:cNvPr>
          <p:cNvSpPr/>
          <p:nvPr/>
        </p:nvSpPr>
        <p:spPr>
          <a:xfrm>
            <a:off x="7873181" y="3868991"/>
            <a:ext cx="3864077" cy="2153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s-ES" sz="2800" b="1" dirty="0">
              <a:solidFill>
                <a:schemeClr val="accent1">
                  <a:lumMod val="50000"/>
                </a:schemeClr>
              </a:solidFill>
              <a:latin typeface="Arial Narrow" panose="020B0606020202030204" pitchFamily="34" charset="0"/>
            </a:endParaRPr>
          </a:p>
        </p:txBody>
      </p:sp>
    </p:spTree>
    <p:extLst>
      <p:ext uri="{BB962C8B-B14F-4D97-AF65-F5344CB8AC3E}">
        <p14:creationId xmlns:p14="http://schemas.microsoft.com/office/powerpoint/2010/main" val="2060550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nforme SOFI 2021: Los peores datos del hambre de la década | Planeta  Futuro | EL PAÍS">
            <a:extLst>
              <a:ext uri="{FF2B5EF4-FFF2-40B4-BE49-F238E27FC236}">
                <a16:creationId xmlns:a16="http://schemas.microsoft.com/office/drawing/2014/main" id="{AB63C33C-5528-552A-E35D-AFC202E60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7999" y="763996"/>
            <a:ext cx="8088532" cy="539235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1CB328E8-D63A-CE79-6344-528458BBE3AD}"/>
              </a:ext>
            </a:extLst>
          </p:cNvPr>
          <p:cNvSpPr/>
          <p:nvPr/>
        </p:nvSpPr>
        <p:spPr>
          <a:xfrm>
            <a:off x="646471" y="221224"/>
            <a:ext cx="3864077" cy="2153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ES" sz="2800" b="1" dirty="0">
                <a:solidFill>
                  <a:schemeClr val="accent1">
                    <a:lumMod val="50000"/>
                  </a:schemeClr>
                </a:solidFill>
                <a:latin typeface="Arial Narrow" panose="020B0606020202030204" pitchFamily="34" charset="0"/>
              </a:rPr>
              <a:t>Fíjate bien… </a:t>
            </a:r>
          </a:p>
          <a:p>
            <a:pPr algn="just"/>
            <a:r>
              <a:rPr lang="es-ES" sz="2800" b="1" dirty="0">
                <a:solidFill>
                  <a:schemeClr val="accent1">
                    <a:lumMod val="50000"/>
                  </a:schemeClr>
                </a:solidFill>
                <a:latin typeface="Arial Narrow" panose="020B0606020202030204" pitchFamily="34" charset="0"/>
              </a:rPr>
              <a:t>¿Cómo llamarías </a:t>
            </a:r>
          </a:p>
          <a:p>
            <a:pPr algn="just"/>
            <a:r>
              <a:rPr lang="es-ES" sz="2800" b="1" dirty="0">
                <a:solidFill>
                  <a:schemeClr val="accent1">
                    <a:lumMod val="50000"/>
                  </a:schemeClr>
                </a:solidFill>
                <a:latin typeface="Arial Narrow" panose="020B0606020202030204" pitchFamily="34" charset="0"/>
              </a:rPr>
              <a:t>a esto?</a:t>
            </a:r>
          </a:p>
        </p:txBody>
      </p:sp>
      <p:sp>
        <p:nvSpPr>
          <p:cNvPr id="5" name="Rectángulo 4">
            <a:extLst>
              <a:ext uri="{FF2B5EF4-FFF2-40B4-BE49-F238E27FC236}">
                <a16:creationId xmlns:a16="http://schemas.microsoft.com/office/drawing/2014/main" id="{E60F0B48-7B50-DCD2-8464-7705C87C478D}"/>
              </a:ext>
            </a:extLst>
          </p:cNvPr>
          <p:cNvSpPr/>
          <p:nvPr/>
        </p:nvSpPr>
        <p:spPr>
          <a:xfrm>
            <a:off x="7873181" y="3868991"/>
            <a:ext cx="3864077" cy="2153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s-ES" sz="2800" b="1" dirty="0">
              <a:solidFill>
                <a:schemeClr val="accent1">
                  <a:lumMod val="50000"/>
                </a:schemeClr>
              </a:solidFill>
              <a:latin typeface="Arial Narrow" panose="020B0606020202030204" pitchFamily="34" charset="0"/>
            </a:endParaRPr>
          </a:p>
        </p:txBody>
      </p:sp>
    </p:spTree>
    <p:extLst>
      <p:ext uri="{BB962C8B-B14F-4D97-AF65-F5344CB8AC3E}">
        <p14:creationId xmlns:p14="http://schemas.microsoft.com/office/powerpoint/2010/main" val="62069182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VTI">
  <a:themeElements>
    <a:clrScheme name="AnalogousFromLightSeedLeftStep">
      <a:dk1>
        <a:srgbClr val="000000"/>
      </a:dk1>
      <a:lt1>
        <a:srgbClr val="FFFFFF"/>
      </a:lt1>
      <a:dk2>
        <a:srgbClr val="22363C"/>
      </a:dk2>
      <a:lt2>
        <a:srgbClr val="E5E8E2"/>
      </a:lt2>
      <a:accent1>
        <a:srgbClr val="AF8CD0"/>
      </a:accent1>
      <a:accent2>
        <a:srgbClr val="7B73C6"/>
      </a:accent2>
      <a:accent3>
        <a:srgbClr val="8CA2D0"/>
      </a:accent3>
      <a:accent4>
        <a:srgbClr val="6CACC3"/>
      </a:accent4>
      <a:accent5>
        <a:srgbClr val="74ADA4"/>
      </a:accent5>
      <a:accent6>
        <a:srgbClr val="68B388"/>
      </a:accent6>
      <a:hlink>
        <a:srgbClr val="6F8C54"/>
      </a:hlink>
      <a:folHlink>
        <a:srgbClr val="7F7F7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11E5BDF80DEB54B944BA9117D04567F" ma:contentTypeVersion="11" ma:contentTypeDescription="Crear nuevo documento." ma:contentTypeScope="" ma:versionID="207063a5acdbfe35dad1e64edc10f06b">
  <xsd:schema xmlns:xsd="http://www.w3.org/2001/XMLSchema" xmlns:xs="http://www.w3.org/2001/XMLSchema" xmlns:p="http://schemas.microsoft.com/office/2006/metadata/properties" xmlns:ns2="3f45ea73-29a2-40d6-9e1f-84a87059186e" targetNamespace="http://schemas.microsoft.com/office/2006/metadata/properties" ma:root="true" ma:fieldsID="93da7009be13f3bd33e00e530bb91dad" ns2:_="">
    <xsd:import namespace="3f45ea73-29a2-40d6-9e1f-84a87059186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45ea73-29a2-40d6-9e1f-84a8705918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4E96B5-C8A5-4448-9C0F-9A59772336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45ea73-29a2-40d6-9e1f-84a8705918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726822-980B-43C3-8948-AF20298DCF49}">
  <ds:schemaRefs>
    <ds:schemaRef ds:uri="http://schemas.microsoft.com/sharepoint/v3/contenttype/forms"/>
  </ds:schemaRefs>
</ds:datastoreItem>
</file>

<file path=customXml/itemProps3.xml><?xml version="1.0" encoding="utf-8"?>
<ds:datastoreItem xmlns:ds="http://schemas.openxmlformats.org/officeDocument/2006/customXml" ds:itemID="{72458692-E550-486E-B448-18F8CD5777D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238</TotalTime>
  <Words>875</Words>
  <Application>Microsoft Office PowerPoint</Application>
  <PresentationFormat>Panorámica</PresentationFormat>
  <Paragraphs>94</Paragraphs>
  <Slides>55</Slides>
  <Notes>0</Notes>
  <HiddenSlides>0</HiddenSlides>
  <MMClips>5</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55</vt:i4>
      </vt:variant>
    </vt:vector>
  </HeadingPairs>
  <TitlesOfParts>
    <vt:vector size="61" baseType="lpstr">
      <vt:lpstr>Arial</vt:lpstr>
      <vt:lpstr>Arial Narrow</vt:lpstr>
      <vt:lpstr>Calibri</vt:lpstr>
      <vt:lpstr>Calibri Light</vt:lpstr>
      <vt:lpstr>Tema de Office</vt:lpstr>
      <vt:lpstr>RetrospectVTI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José Fernando Juan Santos</dc:creator>
  <cp:lastModifiedBy>Sergio Miguel</cp:lastModifiedBy>
  <cp:revision>7</cp:revision>
  <dcterms:created xsi:type="dcterms:W3CDTF">2023-02-12T07:38:03Z</dcterms:created>
  <dcterms:modified xsi:type="dcterms:W3CDTF">2024-02-07T07:09:34Z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0x010100311E5BDF80DEB54B944BA9117D04567F</vt:lpwstr>
  </property>
</Properties>
</file>