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96" r:id="rId6"/>
    <p:sldId id="264" r:id="rId7"/>
    <p:sldId id="259" r:id="rId8"/>
    <p:sldId id="278" r:id="rId9"/>
    <p:sldId id="279" r:id="rId10"/>
    <p:sldId id="297" r:id="rId11"/>
    <p:sldId id="281" r:id="rId12"/>
    <p:sldId id="282" r:id="rId13"/>
    <p:sldId id="283" r:id="rId14"/>
    <p:sldId id="284" r:id="rId15"/>
    <p:sldId id="285" r:id="rId16"/>
    <p:sldId id="298" r:id="rId17"/>
    <p:sldId id="304" r:id="rId18"/>
    <p:sldId id="299" r:id="rId19"/>
    <p:sldId id="305" r:id="rId20"/>
    <p:sldId id="300" r:id="rId21"/>
    <p:sldId id="306" r:id="rId22"/>
    <p:sldId id="301" r:id="rId23"/>
    <p:sldId id="307" r:id="rId24"/>
    <p:sldId id="302" r:id="rId25"/>
    <p:sldId id="308" r:id="rId26"/>
    <p:sldId id="303" r:id="rId27"/>
    <p:sldId id="265" r:id="rId28"/>
    <p:sldId id="260" r:id="rId29"/>
    <p:sldId id="294" r:id="rId30"/>
    <p:sldId id="277"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2124"/>
    <a:srgbClr val="D13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9" d="100"/>
          <a:sy n="119" d="100"/>
        </p:scale>
        <p:origin x="54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E6C59-66CD-48DA-B2EE-B517BA7DC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2485A7D-3652-4136-9C79-B75D65449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C4F0680-4CC4-4F64-9F62-E033CDE31E25}"/>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440AD878-AA89-4B77-AC65-0178A5995F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A60157-BE0C-4D68-8A60-3049F6C0F803}"/>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24381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236C7E-A542-4D42-B2D2-7D09924FB3D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742D08-CC93-42F3-A9CC-3D189466EE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E092F9-5D9B-4C77-AC45-22B8F74D8ED9}"/>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06220610-9B6A-40D0-A533-2940B81BE4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E63E603-7351-4A66-B5A5-659BB54BC5AE}"/>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306149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ABC643A-39EF-4439-B4D3-86FA7169429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66C802-76F2-413F-89E0-0BEC3BAB1D4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576E3D-0CE2-4EAA-A33E-756A0A6474DF}"/>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117A652F-A21A-4758-8556-B7B3CD4F5A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14A7AEE-5F50-4FBB-89A1-90AC7AD6469B}"/>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68367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5D4573-7838-44F4-9259-8BEA035DAB4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7F937-B3B6-4539-84D0-6558BCAD209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D30CC7-A829-408A-9A78-888A39F9472C}"/>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C9618ACC-7696-46FF-9357-7ACA13E3A9E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E370E5-F992-4225-8E6B-32C7BA573F31}"/>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321315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49C07-8571-4ACE-AA45-6AA1F711A93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9DE8BFD-3757-4B1C-A91F-44EDEDB5F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B46CA83-EC5E-4046-A921-6313AE616068}"/>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5B00C3B0-9512-43A2-B1D3-3FC11B5B1A5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FAA419F-7158-4C4C-9CFC-CCBC7FB340FB}"/>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365699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D606E-3610-4BB4-BD91-8C6FFCEC206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A1FC8F-61A3-4A5C-B34A-5378FD993C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2A780C2-CCAA-475D-9E55-260689D7B7B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F2AB0BC-3E64-4ED9-8D01-D66F258B7CAA}"/>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6" name="Marcador de pie de página 5">
            <a:extLst>
              <a:ext uri="{FF2B5EF4-FFF2-40B4-BE49-F238E27FC236}">
                <a16:creationId xmlns:a16="http://schemas.microsoft.com/office/drawing/2014/main" id="{0B46E2C7-6476-45C8-BCBB-2D8A5BD8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C5851A-6D66-4697-9CBF-BFA296938A64}"/>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424228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5DE9E-E494-4EA8-BE29-9D1D29DA5E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FE7F43-6A5E-46E5-86D6-686B4BFD2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102EC0A-6681-44A5-8B63-8D05B56F7E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2CE8EC-C6CB-481A-B9DD-0B70FD295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3F3727-550E-4B8C-8B0B-8F449932F0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7DD5F1-B220-4040-BFEF-A681C0A335B1}"/>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8" name="Marcador de pie de página 7">
            <a:extLst>
              <a:ext uri="{FF2B5EF4-FFF2-40B4-BE49-F238E27FC236}">
                <a16:creationId xmlns:a16="http://schemas.microsoft.com/office/drawing/2014/main" id="{EFB95AF8-A74D-4BD6-91AA-4A9950A72C6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B536687-3075-44AD-A95E-A17C1C611DD6}"/>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144655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DF924-0F46-4DDA-8776-08DE028E92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510263-D79F-45AC-8688-AE86E4EB8AE4}"/>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4" name="Marcador de pie de página 3">
            <a:extLst>
              <a:ext uri="{FF2B5EF4-FFF2-40B4-BE49-F238E27FC236}">
                <a16:creationId xmlns:a16="http://schemas.microsoft.com/office/drawing/2014/main" id="{133483AA-DF57-4E97-A00C-1E213A1E4E9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3D6B9-7EFA-4C5F-B927-EB825B67DB95}"/>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223890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6696C7-D28C-4683-B1C5-FC5370234982}"/>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3" name="Marcador de pie de página 2">
            <a:extLst>
              <a:ext uri="{FF2B5EF4-FFF2-40B4-BE49-F238E27FC236}">
                <a16:creationId xmlns:a16="http://schemas.microsoft.com/office/drawing/2014/main" id="{B8AE3301-3236-4176-8CD1-8ED1149AB34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430D42-AF17-4906-A854-C65C1E8D6AD6}"/>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15496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0D6CE-BC3C-4FF7-9178-59EEF5753A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5F082-9EBE-49BE-8EF2-1B9D2EF86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9BBF3B-6927-43E1-B6D5-ABE284945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F675E3-E8C7-47E7-9350-8C5BB4AAD6CC}"/>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6" name="Marcador de pie de página 5">
            <a:extLst>
              <a:ext uri="{FF2B5EF4-FFF2-40B4-BE49-F238E27FC236}">
                <a16:creationId xmlns:a16="http://schemas.microsoft.com/office/drawing/2014/main" id="{163BC38E-F6F7-43EE-91B1-98D077A177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6723DF-6DD9-4C46-B5AF-81911370A09F}"/>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271853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C8A6D-16AD-4F1A-A66D-B70D2105A89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CCF06E-DFA9-462C-AEA6-348B20EC9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D3A9B68-0210-4B2F-A9C9-0DA2DE4B4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37F112-8EA1-4EA0-938E-7DF3CD8B7B6A}"/>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6" name="Marcador de pie de página 5">
            <a:extLst>
              <a:ext uri="{FF2B5EF4-FFF2-40B4-BE49-F238E27FC236}">
                <a16:creationId xmlns:a16="http://schemas.microsoft.com/office/drawing/2014/main" id="{26D18A91-1994-4703-81EC-143CC9ED63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14CBC3C-4489-48CE-94ED-5309E43919C7}"/>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421456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FB514F6-D7D6-43A6-BBC3-8CE41C8B1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3D46AB1-87C8-41AC-9674-6AE3A5167A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161CAB-E372-4D40-8675-B3869BAF9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D393D33C-3507-4296-A9CF-D68214FD8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4498BED-FE91-4182-BE31-5A51A28CC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4BBD6-17CB-43B3-B039-D160B917596F}" type="slidenum">
              <a:rPr lang="es-ES" smtClean="0"/>
              <a:t>‹Nº›</a:t>
            </a:fld>
            <a:endParaRPr lang="es-ES"/>
          </a:p>
        </p:txBody>
      </p:sp>
    </p:spTree>
    <p:extLst>
      <p:ext uri="{BB962C8B-B14F-4D97-AF65-F5344CB8AC3E}">
        <p14:creationId xmlns:p14="http://schemas.microsoft.com/office/powerpoint/2010/main" val="106064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K_9yoFk0014?feature=oembed"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EkiYmQiK5FU?feature=oembed"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ODYSnjcTUcU?feature=oembed"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eVjQCxOdmRc?feature=oembed" TargetMode="Externa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D068cO9C6yQ?feature=oembed" TargetMode="Externa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oRZ7v0-5ZJA?feature=oembed" TargetMode="Externa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9EZXL8mhutY?feature=oembed" TargetMode="Externa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gyjOqCh0MX8?feature=oembed" TargetMode="Externa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dZnELBpKcBM?feature=oembed" TargetMode="Externa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EXroFTfOEoU?feature=oembed"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25B03-CB0B-440C-980D-3C128BA3B097}"/>
              </a:ext>
            </a:extLst>
          </p:cNvPr>
          <p:cNvSpPr>
            <a:spLocks noGrp="1"/>
          </p:cNvSpPr>
          <p:nvPr>
            <p:ph type="ctrTitle"/>
          </p:nvPr>
        </p:nvSpPr>
        <p:spPr>
          <a:xfrm>
            <a:off x="7028496" y="-1444557"/>
            <a:ext cx="5324744" cy="2889114"/>
          </a:xfrm>
        </p:spPr>
        <p:txBody>
          <a:bodyPr anchor="b">
            <a:normAutofit/>
          </a:bodyPr>
          <a:lstStyle/>
          <a:p>
            <a:r>
              <a:rPr lang="es-ES" sz="8800" dirty="0">
                <a:latin typeface="Arial Narrow" panose="020B0606020202030204" pitchFamily="34" charset="0"/>
              </a:rPr>
              <a:t>Chaminade</a:t>
            </a:r>
          </a:p>
        </p:txBody>
      </p:sp>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7647215" y="1264743"/>
            <a:ext cx="4087305" cy="1147863"/>
          </a:xfrm>
        </p:spPr>
        <p:txBody>
          <a:bodyPr anchor="t">
            <a:normAutofit/>
          </a:bodyPr>
          <a:lstStyle/>
          <a:p>
            <a:r>
              <a:rPr lang="es-ES" sz="4400" dirty="0">
                <a:latin typeface="Arial Narrow" panose="020B0606020202030204" pitchFamily="34" charset="0"/>
              </a:rPr>
              <a:t>2 ESO</a:t>
            </a:r>
          </a:p>
          <a:p>
            <a:endParaRPr lang="es-ES" sz="4400" dirty="0">
              <a:latin typeface="Arial Narrow" panose="020B0606020202030204" pitchFamily="34" charset="0"/>
            </a:endParaRPr>
          </a:p>
          <a:p>
            <a:endParaRPr lang="es-ES" sz="4400" dirty="0">
              <a:latin typeface="Arial Narrow" panose="020B0606020202030204" pitchFamily="34" charset="0"/>
            </a:endParaRPr>
          </a:p>
          <a:p>
            <a:endParaRPr lang="es-ES" sz="4400" dirty="0">
              <a:latin typeface="Arial Narrow" panose="020B0606020202030204" pitchFamily="34" charset="0"/>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Logotipo&#10;&#10;Descripción generada automáticamente">
            <a:extLst>
              <a:ext uri="{FF2B5EF4-FFF2-40B4-BE49-F238E27FC236}">
                <a16:creationId xmlns:a16="http://schemas.microsoft.com/office/drawing/2014/main" id="{0D944AF2-07B0-4632-AAAF-0F0118E61364}"/>
              </a:ext>
            </a:extLst>
          </p:cNvPr>
          <p:cNvPicPr>
            <a:picLocks noChangeAspect="1"/>
          </p:cNvPicPr>
          <p:nvPr/>
        </p:nvPicPr>
        <p:blipFill rotWithShape="1">
          <a:blip r:embed="rId2">
            <a:extLst>
              <a:ext uri="{28A0092B-C50C-407E-A947-70E740481C1C}">
                <a14:useLocalDpi xmlns:a14="http://schemas.microsoft.com/office/drawing/2010/main" val="0"/>
              </a:ext>
            </a:extLst>
          </a:blip>
          <a:srcRect l="15430" r="16160" b="-1"/>
          <a:stretch/>
        </p:blipFill>
        <p:spPr>
          <a:xfrm>
            <a:off x="2" y="10"/>
            <a:ext cx="1480462" cy="1444547"/>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7" name="Imagen 16" descr="Una caricatura de una persona&#10;&#10;Descripción generada automáticamente con confianza media">
            <a:extLst>
              <a:ext uri="{FF2B5EF4-FFF2-40B4-BE49-F238E27FC236}">
                <a16:creationId xmlns:a16="http://schemas.microsoft.com/office/drawing/2014/main" id="{5732C532-3766-479D-B9CE-3F6DF1DF9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637" y="2706688"/>
            <a:ext cx="2661417" cy="3800349"/>
          </a:xfrm>
          <a:prstGeom prst="rect">
            <a:avLst/>
          </a:prstGeom>
        </p:spPr>
      </p:pic>
      <p:pic>
        <p:nvPicPr>
          <p:cNvPr id="19" name="Imagen 18" descr="Una caricatura de una persona&#10;&#10;Descripción generada automáticamente con confianza media">
            <a:extLst>
              <a:ext uri="{FF2B5EF4-FFF2-40B4-BE49-F238E27FC236}">
                <a16:creationId xmlns:a16="http://schemas.microsoft.com/office/drawing/2014/main" id="{2EB278FE-6099-4793-B142-EE0555C37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550" y="2706688"/>
            <a:ext cx="2661417" cy="3800349"/>
          </a:xfrm>
          <a:prstGeom prst="rect">
            <a:avLst/>
          </a:prstGeom>
        </p:spPr>
      </p:pic>
      <p:pic>
        <p:nvPicPr>
          <p:cNvPr id="22" name="Imagen 21" descr="Una caricatura de una persona&#10;&#10;Descripción generada automáticamente con confianza media">
            <a:extLst>
              <a:ext uri="{FF2B5EF4-FFF2-40B4-BE49-F238E27FC236}">
                <a16:creationId xmlns:a16="http://schemas.microsoft.com/office/drawing/2014/main" id="{D17C6B10-708A-4F32-986B-A86B2A057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2875" y="2706688"/>
            <a:ext cx="2661417" cy="3800349"/>
          </a:xfrm>
          <a:prstGeom prst="rect">
            <a:avLst/>
          </a:prstGeom>
        </p:spPr>
      </p:pic>
    </p:spTree>
    <p:extLst>
      <p:ext uri="{BB962C8B-B14F-4D97-AF65-F5344CB8AC3E}">
        <p14:creationId xmlns:p14="http://schemas.microsoft.com/office/powerpoint/2010/main" val="1658896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10" name="Subtítulo 2">
            <a:extLst>
              <a:ext uri="{FF2B5EF4-FFF2-40B4-BE49-F238E27FC236}">
                <a16:creationId xmlns:a16="http://schemas.microsoft.com/office/drawing/2014/main" id="{0BB8CF87-83A7-41C8-ACE5-49C0CF527BB3}"/>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2ESO 2">
            <a:hlinkClick r:id="" action="ppaction://media"/>
            <a:extLst>
              <a:ext uri="{FF2B5EF4-FFF2-40B4-BE49-F238E27FC236}">
                <a16:creationId xmlns:a16="http://schemas.microsoft.com/office/drawing/2014/main" id="{5AE325D0-EC7C-A8A8-CB93-6AACE9AAD500}"/>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9195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Con diez años va a un internado a estudiar. Muy pronto, incluso para entonces. De una familia grande a un gran colegio, un internado, una nueva familia. ¿Te adaptarías bien? ¿Qué puede suponer para él?</a:t>
            </a:r>
            <a:endParaRPr lang="es-ES" sz="4000" b="1"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Experiencias nuevas</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Mayor libertad y responsabilidad</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Seguir haciendo familia</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Comenzar su compromiso con los demás</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131967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6" name="Elementos multimedia en línea 5" title="2ESO 3">
            <a:hlinkClick r:id="" action="ppaction://media"/>
            <a:extLst>
              <a:ext uri="{FF2B5EF4-FFF2-40B4-BE49-F238E27FC236}">
                <a16:creationId xmlns:a16="http://schemas.microsoft.com/office/drawing/2014/main" id="{F07A98C4-757F-F54C-A008-6A2D074464B8}"/>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31126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Comenzó pronto a trabajar en el mismo colegio al que había ido a estudiar. Es decir, con compañeros que habían sido sus profesores. En el mismo ambiente y clima de familia. ¿Cómo se lo tomó?</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Se las sabía todas</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Como joven apasionado</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Empatizando con los que llegaban, como a él le pasó</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Procurando ayudar en lo que podía</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255809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2ESO 4">
            <a:hlinkClick r:id="" action="ppaction://media"/>
            <a:extLst>
              <a:ext uri="{FF2B5EF4-FFF2-40B4-BE49-F238E27FC236}">
                <a16:creationId xmlns:a16="http://schemas.microsoft.com/office/drawing/2014/main" id="{F86199D6-1705-1E57-E7A8-10D3686F21F2}"/>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31517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Tienen que huir a Zaragoza, refugiándose allí con otros compañeros franceses. ¿Sigue empeñado en ser familia o se ha dado cuenta de que la vida es conflicto y que cada uno busque lo suyo?</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¡Por fin!</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Un poco de rencor tampoco vienen mal</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Hay que apoyar a los débiles</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Seguir buscando formas de vivir fraternalmente</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208061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9" name="Elementos multimedia en línea 8" title="2ESO 5">
            <a:hlinkClick r:id="" action="ppaction://media"/>
            <a:extLst>
              <a:ext uri="{FF2B5EF4-FFF2-40B4-BE49-F238E27FC236}">
                <a16:creationId xmlns:a16="http://schemas.microsoft.com/office/drawing/2014/main" id="{2536A3CC-0907-2F73-AEEC-13EF63E53DD7}"/>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386977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Decide volver… Volver y volver… ¿Para qué? ¿Por qué no dar la espalda a Francia, si le habían buscado para matarlo? ¿Por qué jugarse de nuevo la vida? ¿Y si volvía otra vez lo mismo?</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Libertad</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Fraternidad</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Igualdad</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Valentía</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306143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2ESO 6">
            <a:hlinkClick r:id="" action="ppaction://media"/>
            <a:extLst>
              <a:ext uri="{FF2B5EF4-FFF2-40B4-BE49-F238E27FC236}">
                <a16:creationId xmlns:a16="http://schemas.microsoft.com/office/drawing/2014/main" id="{158A5CA2-08C3-21F1-A164-484323D904E0}"/>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6459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¿Tienes algún lugar especial? ¿Hay algún lugar que te recuerde a algo especial que hayas vivido? ¿Tu familia tiene un lugar especial para ser familia? Por ejemplo, en casa, ¿dónde os reunís?</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No, por desgracia</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Ojalá</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Nuestra casa, todos los días</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En el salón pasamos mucho rato juntos</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147878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p:txBody>
          <a:bodyPr>
            <a:normAutofit lnSpcReduction="10000"/>
          </a:bodyPr>
          <a:lstStyle/>
          <a:p>
            <a:pPr algn="r"/>
            <a:r>
              <a:rPr lang="es-ES" sz="5400" dirty="0">
                <a:solidFill>
                  <a:schemeClr val="accent1"/>
                </a:solidFill>
                <a:latin typeface="Arial Narrow" panose="020B0606020202030204" pitchFamily="34" charset="0"/>
              </a:rPr>
              <a:t>¡Volvemos juntos un año más!</a:t>
            </a:r>
          </a:p>
          <a:p>
            <a:pPr algn="r"/>
            <a:r>
              <a:rPr lang="es-ES" sz="5400" b="1" dirty="0">
                <a:solidFill>
                  <a:schemeClr val="accent1"/>
                </a:solidFill>
                <a:latin typeface="Arial Narrow" panose="020B0606020202030204" pitchFamily="34" charset="0"/>
              </a:rPr>
              <a:t>¡Lo hacemos con Chaminade!</a:t>
            </a:r>
          </a:p>
        </p:txBody>
      </p:sp>
    </p:spTree>
    <p:extLst>
      <p:ext uri="{BB962C8B-B14F-4D97-AF65-F5344CB8AC3E}">
        <p14:creationId xmlns:p14="http://schemas.microsoft.com/office/powerpoint/2010/main" val="395544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7" name="Elementos multimedia en línea 6" title="2ESO 7">
            <a:hlinkClick r:id="" action="ppaction://media"/>
            <a:extLst>
              <a:ext uri="{FF2B5EF4-FFF2-40B4-BE49-F238E27FC236}">
                <a16:creationId xmlns:a16="http://schemas.microsoft.com/office/drawing/2014/main" id="{E6A819C9-ED0C-7825-2EE6-03031DC9D796}"/>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185520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Chaminade funda el grupo de los Marianistas (Compañía de María) para compartir fe, vida y misión. Es decir, para lo más cotidiano de cada día, cuidándose, pero también transformando el mundo. </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Comunidad</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Trabajo</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Vida</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Oración</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115197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2ESO 8">
            <a:hlinkClick r:id="" action="ppaction://media"/>
            <a:extLst>
              <a:ext uri="{FF2B5EF4-FFF2-40B4-BE49-F238E27FC236}">
                <a16:creationId xmlns:a16="http://schemas.microsoft.com/office/drawing/2014/main" id="{200B2514-B551-28B6-C0DC-7F72A3D7AF9B}"/>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25585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Se extiende y crece la Compañía de María. Aparecen también dificultades, fracasos, heridas. Incluso tradiciones y el desprecio de los más cercanos. ¿Cómo vivió Chaminade algo así, tan doloroso?</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Ya era un santo</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Estaba mayor</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Le daba igual</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Él a lo suyo</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52382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7" name="Elementos multimedia en línea 6" title="2ESO 9">
            <a:hlinkClick r:id="" action="ppaction://media"/>
            <a:extLst>
              <a:ext uri="{FF2B5EF4-FFF2-40B4-BE49-F238E27FC236}">
                <a16:creationId xmlns:a16="http://schemas.microsoft.com/office/drawing/2014/main" id="{6CD2A656-130E-E0C3-DEE0-98A0ECD325BB}"/>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73293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Qué final le pondrías tú a una vida así de apasionante, cargada de acontecimientos, emociones y decisiones. Por algo seguimos recordando todo lo que hizo y vivió, y es ejemplo para nosotros. </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En paz</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Querido</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Admirado</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Olvidado</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4076334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2ESO 10">
            <a:hlinkClick r:id="" action="ppaction://media"/>
            <a:extLst>
              <a:ext uri="{FF2B5EF4-FFF2-40B4-BE49-F238E27FC236}">
                <a16:creationId xmlns:a16="http://schemas.microsoft.com/office/drawing/2014/main" id="{B5DDD812-EC88-300A-D26B-012DBC3EBFCF}"/>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203227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F2124"/>
        </a:solidFill>
        <a:effectLst/>
      </p:bgPr>
    </p:bg>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1"/>
            <a:ext cx="4011285" cy="6858001"/>
          </a:xfrm>
          <a:prstGeom prst="flowChartOffpageConnector">
            <a:avLst/>
          </a:prstGeom>
          <a:solidFill>
            <a:srgbClr val="8F21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700" dirty="0">
                <a:latin typeface="Arial Narrow" panose="020B0606020202030204" pitchFamily="34" charset="0"/>
              </a:rPr>
              <a:t>3</a:t>
            </a:r>
          </a:p>
        </p:txBody>
      </p:sp>
      <p:pic>
        <p:nvPicPr>
          <p:cNvPr id="4" name="Imagen 3" descr="Una caricatura de una persona&#10;&#10;Descripción generada automáticamente con confianza media">
            <a:extLst>
              <a:ext uri="{FF2B5EF4-FFF2-40B4-BE49-F238E27FC236}">
                <a16:creationId xmlns:a16="http://schemas.microsoft.com/office/drawing/2014/main" id="{DFB2A3F6-3AD4-4677-9CC1-E4310F609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051" y="0"/>
            <a:ext cx="4847949" cy="6858000"/>
          </a:xfrm>
          <a:prstGeom prst="rect">
            <a:avLst/>
          </a:prstGeom>
        </p:spPr>
      </p:pic>
    </p:spTree>
    <p:extLst>
      <p:ext uri="{BB962C8B-B14F-4D97-AF65-F5344CB8AC3E}">
        <p14:creationId xmlns:p14="http://schemas.microsoft.com/office/powerpoint/2010/main" val="2179765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2" y="121859"/>
            <a:ext cx="12192002" cy="956314"/>
          </a:xfrm>
        </p:spPr>
        <p:txBody>
          <a:bodyPr>
            <a:normAutofit/>
          </a:bodyPr>
          <a:lstStyle/>
          <a:p>
            <a:pPr algn="r"/>
            <a:r>
              <a:rPr lang="es-ES" sz="5400" dirty="0">
                <a:solidFill>
                  <a:srgbClr val="8F2124"/>
                </a:solidFill>
                <a:latin typeface="Arial Narrow" panose="020B0606020202030204" pitchFamily="34" charset="0"/>
              </a:rPr>
              <a:t>Actividad</a:t>
            </a:r>
          </a:p>
        </p:txBody>
      </p:sp>
      <p:sp>
        <p:nvSpPr>
          <p:cNvPr id="5" name="Diagrama de flujo: conector fuera de página 4">
            <a:extLst>
              <a:ext uri="{FF2B5EF4-FFF2-40B4-BE49-F238E27FC236}">
                <a16:creationId xmlns:a16="http://schemas.microsoft.com/office/drawing/2014/main" id="{644BAC4E-B068-4D2C-82B9-01EB0EBCB3AE}"/>
              </a:ext>
            </a:extLst>
          </p:cNvPr>
          <p:cNvSpPr/>
          <p:nvPr/>
        </p:nvSpPr>
        <p:spPr>
          <a:xfrm>
            <a:off x="-2" y="3170828"/>
            <a:ext cx="846161" cy="1446662"/>
          </a:xfrm>
          <a:prstGeom prst="flowChartOffpageConnector">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3</a:t>
            </a:r>
          </a:p>
        </p:txBody>
      </p:sp>
      <p:pic>
        <p:nvPicPr>
          <p:cNvPr id="4" name="Imagen 3" descr="Una caricatura de una persona&#10;&#10;Descripción generada automáticamente con confianza media">
            <a:extLst>
              <a:ext uri="{FF2B5EF4-FFF2-40B4-BE49-F238E27FC236}">
                <a16:creationId xmlns:a16="http://schemas.microsoft.com/office/drawing/2014/main" id="{50EDECBB-46A0-464B-BCA6-47E6A77A4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12" y="4729971"/>
            <a:ext cx="1941876" cy="2772885"/>
          </a:xfrm>
          <a:prstGeom prst="ellipse">
            <a:avLst/>
          </a:prstGeom>
        </p:spPr>
      </p:pic>
      <p:sp>
        <p:nvSpPr>
          <p:cNvPr id="6" name="Subtítulo 2">
            <a:extLst>
              <a:ext uri="{FF2B5EF4-FFF2-40B4-BE49-F238E27FC236}">
                <a16:creationId xmlns:a16="http://schemas.microsoft.com/office/drawing/2014/main" id="{12EC5A9E-BCF1-43CF-9AED-5F5532BF61CD}"/>
              </a:ext>
            </a:extLst>
          </p:cNvPr>
          <p:cNvSpPr txBox="1">
            <a:spLocks/>
          </p:cNvSpPr>
          <p:nvPr/>
        </p:nvSpPr>
        <p:spPr>
          <a:xfrm>
            <a:off x="1015925" y="1078171"/>
            <a:ext cx="10502308" cy="27728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rgbClr val="8F2124"/>
                </a:solidFill>
                <a:latin typeface="Arial Narrow" panose="020B0606020202030204" pitchFamily="34" charset="0"/>
              </a:rPr>
              <a:t>Ahora tú. Con lo que vives, con lo que ocurre en tu vida. ¿Qué sientes y cómo respondes? Si lo pensáis, tenéis muchas más opciones de las que creéis para ser libres, para buscar lo mejor, para encontrar lo que Dios quiere de vosotros y para descubrir que Dios cuenta con vosotros para ser “otros </a:t>
            </a:r>
            <a:r>
              <a:rPr lang="es-ES" sz="2800" dirty="0" err="1">
                <a:solidFill>
                  <a:srgbClr val="8F2124"/>
                </a:solidFill>
                <a:latin typeface="Arial Narrow" panose="020B0606020202030204" pitchFamily="34" charset="0"/>
              </a:rPr>
              <a:t>Cristos</a:t>
            </a:r>
            <a:r>
              <a:rPr lang="es-ES" sz="2800" dirty="0">
                <a:solidFill>
                  <a:srgbClr val="8F2124"/>
                </a:solidFill>
                <a:latin typeface="Arial Narrow" panose="020B0606020202030204" pitchFamily="34" charset="0"/>
              </a:rPr>
              <a:t>”. Piensa e imagina una escena que contenga algún elemento de cada columna. </a:t>
            </a:r>
            <a:endParaRPr lang="es-ES" sz="4000" dirty="0">
              <a:solidFill>
                <a:srgbClr val="8F2124"/>
              </a:solidFill>
              <a:latin typeface="Arial Narrow" panose="020B0606020202030204" pitchFamily="34" charset="0"/>
            </a:endParaRPr>
          </a:p>
        </p:txBody>
      </p:sp>
      <p:sp>
        <p:nvSpPr>
          <p:cNvPr id="16" name="Rectángulo: esquinas redondeadas 15">
            <a:extLst>
              <a:ext uri="{FF2B5EF4-FFF2-40B4-BE49-F238E27FC236}">
                <a16:creationId xmlns:a16="http://schemas.microsoft.com/office/drawing/2014/main" id="{8EFED737-968F-4693-8CA0-DDBD7D6DAFB8}"/>
              </a:ext>
            </a:extLst>
          </p:cNvPr>
          <p:cNvSpPr/>
          <p:nvPr/>
        </p:nvSpPr>
        <p:spPr>
          <a:xfrm>
            <a:off x="2931758" y="3888359"/>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Conflicto</a:t>
            </a:r>
          </a:p>
        </p:txBody>
      </p:sp>
      <p:sp>
        <p:nvSpPr>
          <p:cNvPr id="17" name="Rectángulo: esquinas redondeadas 16">
            <a:extLst>
              <a:ext uri="{FF2B5EF4-FFF2-40B4-BE49-F238E27FC236}">
                <a16:creationId xmlns:a16="http://schemas.microsoft.com/office/drawing/2014/main" id="{F1A16E6A-F63B-48DF-9031-3D00B572E714}"/>
              </a:ext>
            </a:extLst>
          </p:cNvPr>
          <p:cNvSpPr/>
          <p:nvPr/>
        </p:nvSpPr>
        <p:spPr>
          <a:xfrm>
            <a:off x="2931758" y="4605890"/>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Cambio</a:t>
            </a:r>
          </a:p>
        </p:txBody>
      </p:sp>
      <p:sp>
        <p:nvSpPr>
          <p:cNvPr id="18" name="Rectángulo: esquinas redondeadas 17">
            <a:extLst>
              <a:ext uri="{FF2B5EF4-FFF2-40B4-BE49-F238E27FC236}">
                <a16:creationId xmlns:a16="http://schemas.microsoft.com/office/drawing/2014/main" id="{DBBFD9F2-290C-48B0-BDFA-6E2D7B9DBD91}"/>
              </a:ext>
            </a:extLst>
          </p:cNvPr>
          <p:cNvSpPr/>
          <p:nvPr/>
        </p:nvSpPr>
        <p:spPr>
          <a:xfrm>
            <a:off x="2931758" y="5323421"/>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Reto</a:t>
            </a:r>
          </a:p>
        </p:txBody>
      </p:sp>
      <p:sp>
        <p:nvSpPr>
          <p:cNvPr id="19" name="Rectángulo: esquinas redondeadas 18">
            <a:extLst>
              <a:ext uri="{FF2B5EF4-FFF2-40B4-BE49-F238E27FC236}">
                <a16:creationId xmlns:a16="http://schemas.microsoft.com/office/drawing/2014/main" id="{4D582526-C577-40F5-99AF-A08E4DA2A20D}"/>
              </a:ext>
            </a:extLst>
          </p:cNvPr>
          <p:cNvSpPr/>
          <p:nvPr/>
        </p:nvSpPr>
        <p:spPr>
          <a:xfrm>
            <a:off x="5920975" y="3888359"/>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Alegría </a:t>
            </a:r>
          </a:p>
        </p:txBody>
      </p:sp>
      <p:sp>
        <p:nvSpPr>
          <p:cNvPr id="20" name="Rectángulo: esquinas redondeadas 19">
            <a:extLst>
              <a:ext uri="{FF2B5EF4-FFF2-40B4-BE49-F238E27FC236}">
                <a16:creationId xmlns:a16="http://schemas.microsoft.com/office/drawing/2014/main" id="{F2281444-1D05-466B-A693-7B29F00A059C}"/>
              </a:ext>
            </a:extLst>
          </p:cNvPr>
          <p:cNvSpPr/>
          <p:nvPr/>
        </p:nvSpPr>
        <p:spPr>
          <a:xfrm>
            <a:off x="5920975" y="4605890"/>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Tristeza</a:t>
            </a:r>
          </a:p>
        </p:txBody>
      </p:sp>
      <p:sp>
        <p:nvSpPr>
          <p:cNvPr id="21" name="Rectángulo: esquinas redondeadas 20">
            <a:extLst>
              <a:ext uri="{FF2B5EF4-FFF2-40B4-BE49-F238E27FC236}">
                <a16:creationId xmlns:a16="http://schemas.microsoft.com/office/drawing/2014/main" id="{B424FB49-567B-43F8-A936-041E3BE68492}"/>
              </a:ext>
            </a:extLst>
          </p:cNvPr>
          <p:cNvSpPr/>
          <p:nvPr/>
        </p:nvSpPr>
        <p:spPr>
          <a:xfrm>
            <a:off x="5920975" y="5323421"/>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Amor</a:t>
            </a:r>
          </a:p>
        </p:txBody>
      </p:sp>
      <p:sp>
        <p:nvSpPr>
          <p:cNvPr id="22" name="Rectángulo: esquinas redondeadas 21">
            <a:extLst>
              <a:ext uri="{FF2B5EF4-FFF2-40B4-BE49-F238E27FC236}">
                <a16:creationId xmlns:a16="http://schemas.microsoft.com/office/drawing/2014/main" id="{578226B5-E752-408D-8672-EF822434D04E}"/>
              </a:ext>
            </a:extLst>
          </p:cNvPr>
          <p:cNvSpPr/>
          <p:nvPr/>
        </p:nvSpPr>
        <p:spPr>
          <a:xfrm>
            <a:off x="8910192" y="3888359"/>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Creatividad</a:t>
            </a:r>
          </a:p>
        </p:txBody>
      </p:sp>
      <p:sp>
        <p:nvSpPr>
          <p:cNvPr id="23" name="Rectángulo: esquinas redondeadas 22">
            <a:extLst>
              <a:ext uri="{FF2B5EF4-FFF2-40B4-BE49-F238E27FC236}">
                <a16:creationId xmlns:a16="http://schemas.microsoft.com/office/drawing/2014/main" id="{F33FAC42-4A1F-4BDF-9530-25303F4EA0E1}"/>
              </a:ext>
            </a:extLst>
          </p:cNvPr>
          <p:cNvSpPr/>
          <p:nvPr/>
        </p:nvSpPr>
        <p:spPr>
          <a:xfrm>
            <a:off x="8910192" y="4605890"/>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Comprensión</a:t>
            </a:r>
          </a:p>
        </p:txBody>
      </p:sp>
      <p:sp>
        <p:nvSpPr>
          <p:cNvPr id="24" name="Rectángulo: esquinas redondeadas 23">
            <a:extLst>
              <a:ext uri="{FF2B5EF4-FFF2-40B4-BE49-F238E27FC236}">
                <a16:creationId xmlns:a16="http://schemas.microsoft.com/office/drawing/2014/main" id="{F1BD751E-4E04-4510-BBD0-8EDF80637129}"/>
              </a:ext>
            </a:extLst>
          </p:cNvPr>
          <p:cNvSpPr/>
          <p:nvPr/>
        </p:nvSpPr>
        <p:spPr>
          <a:xfrm>
            <a:off x="8910192" y="5323421"/>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Valentía</a:t>
            </a:r>
          </a:p>
        </p:txBody>
      </p:sp>
      <p:sp>
        <p:nvSpPr>
          <p:cNvPr id="25" name="Rectángulo: esquinas redondeadas 24">
            <a:extLst>
              <a:ext uri="{FF2B5EF4-FFF2-40B4-BE49-F238E27FC236}">
                <a16:creationId xmlns:a16="http://schemas.microsoft.com/office/drawing/2014/main" id="{5D080E78-80D2-43D6-B55E-616677D6BBE0}"/>
              </a:ext>
            </a:extLst>
          </p:cNvPr>
          <p:cNvSpPr/>
          <p:nvPr/>
        </p:nvSpPr>
        <p:spPr>
          <a:xfrm>
            <a:off x="2931758" y="3170828"/>
            <a:ext cx="2608041" cy="556146"/>
          </a:xfrm>
          <a:prstGeom prst="roundRect">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bg1"/>
                </a:solidFill>
                <a:latin typeface="Arial Narrow" panose="020B0606020202030204" pitchFamily="34" charset="0"/>
              </a:rPr>
              <a:t>SUCEDE</a:t>
            </a:r>
          </a:p>
        </p:txBody>
      </p:sp>
      <p:sp>
        <p:nvSpPr>
          <p:cNvPr id="26" name="Rectángulo: esquinas redondeadas 25">
            <a:extLst>
              <a:ext uri="{FF2B5EF4-FFF2-40B4-BE49-F238E27FC236}">
                <a16:creationId xmlns:a16="http://schemas.microsoft.com/office/drawing/2014/main" id="{AB862D34-44C1-4F7A-8444-0F0B0FB28E81}"/>
              </a:ext>
            </a:extLst>
          </p:cNvPr>
          <p:cNvSpPr/>
          <p:nvPr/>
        </p:nvSpPr>
        <p:spPr>
          <a:xfrm>
            <a:off x="5920975" y="3170828"/>
            <a:ext cx="2608041" cy="556146"/>
          </a:xfrm>
          <a:prstGeom prst="roundRect">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bg1"/>
                </a:solidFill>
                <a:latin typeface="Arial Narrow" panose="020B0606020202030204" pitchFamily="34" charset="0"/>
              </a:rPr>
              <a:t>SIENTO</a:t>
            </a:r>
          </a:p>
        </p:txBody>
      </p:sp>
      <p:sp>
        <p:nvSpPr>
          <p:cNvPr id="27" name="Rectángulo: esquinas redondeadas 26">
            <a:extLst>
              <a:ext uri="{FF2B5EF4-FFF2-40B4-BE49-F238E27FC236}">
                <a16:creationId xmlns:a16="http://schemas.microsoft.com/office/drawing/2014/main" id="{52EC67A9-D388-452D-97C2-0422EFE0A298}"/>
              </a:ext>
            </a:extLst>
          </p:cNvPr>
          <p:cNvSpPr/>
          <p:nvPr/>
        </p:nvSpPr>
        <p:spPr>
          <a:xfrm>
            <a:off x="8910192" y="3170828"/>
            <a:ext cx="2608041" cy="556146"/>
          </a:xfrm>
          <a:prstGeom prst="roundRect">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bg1"/>
                </a:solidFill>
                <a:latin typeface="Arial Narrow" panose="020B0606020202030204" pitchFamily="34" charset="0"/>
              </a:rPr>
              <a:t>RESPONDO</a:t>
            </a:r>
          </a:p>
        </p:txBody>
      </p:sp>
      <p:sp>
        <p:nvSpPr>
          <p:cNvPr id="28" name="Rectángulo: esquinas redondeadas 27">
            <a:extLst>
              <a:ext uri="{FF2B5EF4-FFF2-40B4-BE49-F238E27FC236}">
                <a16:creationId xmlns:a16="http://schemas.microsoft.com/office/drawing/2014/main" id="{D65638B1-CBD7-4F34-8CD5-F1C533E88A51}"/>
              </a:ext>
            </a:extLst>
          </p:cNvPr>
          <p:cNvSpPr/>
          <p:nvPr/>
        </p:nvSpPr>
        <p:spPr>
          <a:xfrm>
            <a:off x="2931758" y="6035440"/>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Rutina </a:t>
            </a:r>
          </a:p>
        </p:txBody>
      </p:sp>
      <p:sp>
        <p:nvSpPr>
          <p:cNvPr id="29" name="Rectángulo: esquinas redondeadas 28">
            <a:extLst>
              <a:ext uri="{FF2B5EF4-FFF2-40B4-BE49-F238E27FC236}">
                <a16:creationId xmlns:a16="http://schemas.microsoft.com/office/drawing/2014/main" id="{15081FD0-04A4-478D-A8F9-C378C954F7E0}"/>
              </a:ext>
            </a:extLst>
          </p:cNvPr>
          <p:cNvSpPr/>
          <p:nvPr/>
        </p:nvSpPr>
        <p:spPr>
          <a:xfrm>
            <a:off x="5920975" y="6035440"/>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Sufrimiento</a:t>
            </a:r>
          </a:p>
        </p:txBody>
      </p:sp>
      <p:sp>
        <p:nvSpPr>
          <p:cNvPr id="30" name="Rectángulo: esquinas redondeadas 29">
            <a:extLst>
              <a:ext uri="{FF2B5EF4-FFF2-40B4-BE49-F238E27FC236}">
                <a16:creationId xmlns:a16="http://schemas.microsoft.com/office/drawing/2014/main" id="{F92557A6-B333-4EC5-8669-6E0823C7DCBA}"/>
              </a:ext>
            </a:extLst>
          </p:cNvPr>
          <p:cNvSpPr/>
          <p:nvPr/>
        </p:nvSpPr>
        <p:spPr>
          <a:xfrm>
            <a:off x="8910192" y="6035440"/>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Responsabilidad</a:t>
            </a:r>
          </a:p>
        </p:txBody>
      </p:sp>
    </p:spTree>
    <p:extLst>
      <p:ext uri="{BB962C8B-B14F-4D97-AF65-F5344CB8AC3E}">
        <p14:creationId xmlns:p14="http://schemas.microsoft.com/office/powerpoint/2010/main" val="807331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2" y="121859"/>
            <a:ext cx="12192002" cy="956314"/>
          </a:xfrm>
        </p:spPr>
        <p:txBody>
          <a:bodyPr>
            <a:normAutofit/>
          </a:bodyPr>
          <a:lstStyle/>
          <a:p>
            <a:pPr algn="r"/>
            <a:r>
              <a:rPr lang="es-ES" sz="5400" dirty="0">
                <a:solidFill>
                  <a:srgbClr val="8F2124"/>
                </a:solidFill>
                <a:latin typeface="Arial Narrow" panose="020B0606020202030204" pitchFamily="34" charset="0"/>
              </a:rPr>
              <a:t>Actividad</a:t>
            </a:r>
          </a:p>
        </p:txBody>
      </p:sp>
      <p:sp>
        <p:nvSpPr>
          <p:cNvPr id="5" name="Diagrama de flujo: conector fuera de página 4">
            <a:extLst>
              <a:ext uri="{FF2B5EF4-FFF2-40B4-BE49-F238E27FC236}">
                <a16:creationId xmlns:a16="http://schemas.microsoft.com/office/drawing/2014/main" id="{644BAC4E-B068-4D2C-82B9-01EB0EBCB3AE}"/>
              </a:ext>
            </a:extLst>
          </p:cNvPr>
          <p:cNvSpPr/>
          <p:nvPr/>
        </p:nvSpPr>
        <p:spPr>
          <a:xfrm>
            <a:off x="-2" y="3170828"/>
            <a:ext cx="846161" cy="1446662"/>
          </a:xfrm>
          <a:prstGeom prst="flowChartOffpageConnector">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3</a:t>
            </a:r>
          </a:p>
        </p:txBody>
      </p:sp>
      <p:pic>
        <p:nvPicPr>
          <p:cNvPr id="4" name="Imagen 3" descr="Una caricatura de una persona&#10;&#10;Descripción generada automáticamente con confianza media">
            <a:extLst>
              <a:ext uri="{FF2B5EF4-FFF2-40B4-BE49-F238E27FC236}">
                <a16:creationId xmlns:a16="http://schemas.microsoft.com/office/drawing/2014/main" id="{50EDECBB-46A0-464B-BCA6-47E6A77A4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12" y="4729971"/>
            <a:ext cx="1941876" cy="2772885"/>
          </a:xfrm>
          <a:prstGeom prst="ellipse">
            <a:avLst/>
          </a:prstGeom>
        </p:spPr>
      </p:pic>
      <p:sp>
        <p:nvSpPr>
          <p:cNvPr id="6" name="Subtítulo 2">
            <a:extLst>
              <a:ext uri="{FF2B5EF4-FFF2-40B4-BE49-F238E27FC236}">
                <a16:creationId xmlns:a16="http://schemas.microsoft.com/office/drawing/2014/main" id="{12EC5A9E-BCF1-43CF-9AED-5F5532BF61CD}"/>
              </a:ext>
            </a:extLst>
          </p:cNvPr>
          <p:cNvSpPr txBox="1">
            <a:spLocks/>
          </p:cNvSpPr>
          <p:nvPr/>
        </p:nvSpPr>
        <p:spPr>
          <a:xfrm>
            <a:off x="4154905" y="2136901"/>
            <a:ext cx="7154779" cy="4295983"/>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7300" b="1" dirty="0">
                <a:solidFill>
                  <a:srgbClr val="8F2124"/>
                </a:solidFill>
                <a:latin typeface="Arial Narrow" panose="020B0606020202030204" pitchFamily="34" charset="0"/>
              </a:rPr>
              <a:t>Lo que tenemos en nuestra mente llega a convertirse en parte de nosotros mismos. Vivimos y actuamos de acuerdo con lo que pensamos. </a:t>
            </a:r>
            <a:r>
              <a:rPr lang="es-ES" sz="7300" dirty="0">
                <a:solidFill>
                  <a:srgbClr val="8F2124"/>
                </a:solidFill>
                <a:latin typeface="Arial Narrow" panose="020B0606020202030204" pitchFamily="34" charset="0"/>
              </a:rPr>
              <a:t>Si tenemos la cabeza llena de estupideces, nos volveremos unos estúpidos. Nuestro  objetivo es tener la misma mente de Cristo (cf. Ef. 4,23). Por lo tanto, llenaremos nuestro espíritu de todo lo que es bueno y útil según nuestra vocación. Y eliminaremos todo lo que responde a las exigencias de nuestro egoísmo. </a:t>
            </a:r>
          </a:p>
          <a:p>
            <a:pPr algn="just"/>
            <a:endParaRPr lang="es-ES" sz="2800" dirty="0">
              <a:solidFill>
                <a:srgbClr val="8F2124"/>
              </a:solidFill>
              <a:latin typeface="Arial Narrow" panose="020B0606020202030204" pitchFamily="34" charset="0"/>
            </a:endParaRPr>
          </a:p>
          <a:p>
            <a:pPr algn="r"/>
            <a:r>
              <a:rPr lang="es-ES" sz="6700" dirty="0">
                <a:solidFill>
                  <a:srgbClr val="8F2124"/>
                </a:solidFill>
                <a:latin typeface="Arial Narrow" panose="020B0606020202030204" pitchFamily="34" charset="0"/>
              </a:rPr>
              <a:t>Quentin </a:t>
            </a:r>
            <a:r>
              <a:rPr lang="es-ES" sz="6700" dirty="0" err="1">
                <a:solidFill>
                  <a:srgbClr val="8F2124"/>
                </a:solidFill>
                <a:latin typeface="Arial Narrow" panose="020B0606020202030204" pitchFamily="34" charset="0"/>
              </a:rPr>
              <a:t>Hakenewerth</a:t>
            </a:r>
            <a:r>
              <a:rPr lang="es-ES" sz="6700" dirty="0">
                <a:solidFill>
                  <a:srgbClr val="8F2124"/>
                </a:solidFill>
                <a:latin typeface="Arial Narrow" panose="020B0606020202030204" pitchFamily="34" charset="0"/>
              </a:rPr>
              <a:t>, </a:t>
            </a:r>
            <a:r>
              <a:rPr lang="es-ES" sz="6700" dirty="0" err="1">
                <a:solidFill>
                  <a:srgbClr val="8F2124"/>
                </a:solidFill>
                <a:latin typeface="Arial Narrow" panose="020B0606020202030204" pitchFamily="34" charset="0"/>
              </a:rPr>
              <a:t>sm</a:t>
            </a:r>
            <a:endParaRPr lang="es-ES" sz="9300" dirty="0">
              <a:solidFill>
                <a:srgbClr val="8F2124"/>
              </a:solidFill>
              <a:latin typeface="Arial Narrow" panose="020B0606020202030204" pitchFamily="34" charset="0"/>
            </a:endParaRPr>
          </a:p>
        </p:txBody>
      </p:sp>
    </p:spTree>
    <p:extLst>
      <p:ext uri="{BB962C8B-B14F-4D97-AF65-F5344CB8AC3E}">
        <p14:creationId xmlns:p14="http://schemas.microsoft.com/office/powerpoint/2010/main" val="23772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1"/>
            <a:ext cx="4011285" cy="6858001"/>
          </a:xfrm>
          <a:prstGeom prst="flowChartOffpage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700" dirty="0">
                <a:latin typeface="Arial Narrow" panose="020B0606020202030204" pitchFamily="34" charset="0"/>
              </a:rPr>
              <a:t>1</a:t>
            </a:r>
          </a:p>
        </p:txBody>
      </p:sp>
      <p:pic>
        <p:nvPicPr>
          <p:cNvPr id="4" name="Imagen 3" descr="Una caricatura de una persona&#10;&#10;Descripción generada automáticamente con confianza media">
            <a:extLst>
              <a:ext uri="{FF2B5EF4-FFF2-40B4-BE49-F238E27FC236}">
                <a16:creationId xmlns:a16="http://schemas.microsoft.com/office/drawing/2014/main" id="{43E52FD7-6EFC-45CA-8EBF-DC04621F3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051" y="0"/>
            <a:ext cx="4847949" cy="6858000"/>
          </a:xfrm>
          <a:prstGeom prst="rect">
            <a:avLst/>
          </a:prstGeom>
        </p:spPr>
      </p:pic>
    </p:spTree>
    <p:extLst>
      <p:ext uri="{BB962C8B-B14F-4D97-AF65-F5344CB8AC3E}">
        <p14:creationId xmlns:p14="http://schemas.microsoft.com/office/powerpoint/2010/main" val="1400911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25B03-CB0B-440C-980D-3C128BA3B097}"/>
              </a:ext>
            </a:extLst>
          </p:cNvPr>
          <p:cNvSpPr>
            <a:spLocks noGrp="1"/>
          </p:cNvSpPr>
          <p:nvPr>
            <p:ph type="ctrTitle"/>
          </p:nvPr>
        </p:nvSpPr>
        <p:spPr>
          <a:xfrm>
            <a:off x="7028496" y="-1444557"/>
            <a:ext cx="5324744" cy="2889114"/>
          </a:xfrm>
        </p:spPr>
        <p:txBody>
          <a:bodyPr anchor="b">
            <a:normAutofit/>
          </a:bodyPr>
          <a:lstStyle/>
          <a:p>
            <a:r>
              <a:rPr lang="es-ES" sz="8800" dirty="0">
                <a:latin typeface="Arial Narrow" panose="020B0606020202030204" pitchFamily="34" charset="0"/>
              </a:rPr>
              <a:t>¡Gracias!</a:t>
            </a:r>
          </a:p>
        </p:txBody>
      </p:sp>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7647215" y="1264743"/>
            <a:ext cx="4087305" cy="1147863"/>
          </a:xfrm>
        </p:spPr>
        <p:txBody>
          <a:bodyPr anchor="t">
            <a:normAutofit/>
          </a:bodyPr>
          <a:lstStyle/>
          <a:p>
            <a:r>
              <a:rPr lang="es-ES" sz="4400">
                <a:latin typeface="Arial Narrow" panose="020B0606020202030204" pitchFamily="34" charset="0"/>
              </a:rPr>
              <a:t>AMORÓS</a:t>
            </a:r>
            <a:endParaRPr lang="es-ES" sz="4400" dirty="0">
              <a:latin typeface="Arial Narrow" panose="020B0606020202030204" pitchFamily="34" charset="0"/>
            </a:endParaRPr>
          </a:p>
        </p:txBody>
      </p:sp>
      <p:pic>
        <p:nvPicPr>
          <p:cNvPr id="17" name="Imagen 16" descr="Una caricatura de una persona&#10;&#10;Descripción generada automáticamente con confianza media">
            <a:extLst>
              <a:ext uri="{FF2B5EF4-FFF2-40B4-BE49-F238E27FC236}">
                <a16:creationId xmlns:a16="http://schemas.microsoft.com/office/drawing/2014/main" id="{5732C532-3766-479D-B9CE-3F6DF1DF9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21" y="2545220"/>
            <a:ext cx="2661417" cy="3800349"/>
          </a:xfrm>
          <a:prstGeom prst="rect">
            <a:avLst/>
          </a:prstGeom>
        </p:spPr>
      </p:pic>
      <p:pic>
        <p:nvPicPr>
          <p:cNvPr id="19" name="Imagen 18" descr="Una caricatura de una persona&#10;&#10;Descripción generada automáticamente con confianza media">
            <a:extLst>
              <a:ext uri="{FF2B5EF4-FFF2-40B4-BE49-F238E27FC236}">
                <a16:creationId xmlns:a16="http://schemas.microsoft.com/office/drawing/2014/main" id="{2EB278FE-6099-4793-B142-EE0555C37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234" y="2545220"/>
            <a:ext cx="2661417" cy="3800349"/>
          </a:xfrm>
          <a:prstGeom prst="rect">
            <a:avLst/>
          </a:prstGeom>
        </p:spPr>
      </p:pic>
      <p:pic>
        <p:nvPicPr>
          <p:cNvPr id="22" name="Imagen 21" descr="Una caricatura de una persona&#10;&#10;Descripción generada automáticamente con confianza media">
            <a:extLst>
              <a:ext uri="{FF2B5EF4-FFF2-40B4-BE49-F238E27FC236}">
                <a16:creationId xmlns:a16="http://schemas.microsoft.com/office/drawing/2014/main" id="{D17C6B10-708A-4F32-986B-A86B2A057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559" y="2545220"/>
            <a:ext cx="2661417" cy="3800349"/>
          </a:xfrm>
          <a:prstGeom prst="rect">
            <a:avLst/>
          </a:prstGeom>
        </p:spPr>
      </p:pic>
    </p:spTree>
    <p:extLst>
      <p:ext uri="{BB962C8B-B14F-4D97-AF65-F5344CB8AC3E}">
        <p14:creationId xmlns:p14="http://schemas.microsoft.com/office/powerpoint/2010/main" val="250782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ómo responder preguntas difíciles - Cepymenews">
            <a:extLst>
              <a:ext uri="{FF2B5EF4-FFF2-40B4-BE49-F238E27FC236}">
                <a16:creationId xmlns:a16="http://schemas.microsoft.com/office/drawing/2014/main" id="{9935CC13-651A-4450-9273-28205BAF3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84" y="-25081"/>
            <a:ext cx="8739116" cy="4646112"/>
          </a:xfrm>
          <a:prstGeom prst="rect">
            <a:avLst/>
          </a:prstGeom>
          <a:noFill/>
          <a:extLst>
            <a:ext uri="{909E8E84-426E-40DD-AFC4-6F175D3DCCD1}">
              <a14:hiddenFill xmlns:a14="http://schemas.microsoft.com/office/drawing/2010/main">
                <a:solidFill>
                  <a:srgbClr val="FFFFFF"/>
                </a:solidFill>
              </a14:hiddenFill>
            </a:ext>
          </a:extLst>
        </p:spPr>
      </p:pic>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0"/>
            <a:ext cx="846161" cy="144666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1</a:t>
            </a:r>
          </a:p>
        </p:txBody>
      </p:sp>
      <p:sp>
        <p:nvSpPr>
          <p:cNvPr id="8" name="Subtítulo 2">
            <a:extLst>
              <a:ext uri="{FF2B5EF4-FFF2-40B4-BE49-F238E27FC236}">
                <a16:creationId xmlns:a16="http://schemas.microsoft.com/office/drawing/2014/main" id="{70C14EE4-4EAE-43B1-8D49-13199F158E00}"/>
              </a:ext>
            </a:extLst>
          </p:cNvPr>
          <p:cNvSpPr txBox="1">
            <a:spLocks/>
          </p:cNvSpPr>
          <p:nvPr/>
        </p:nvSpPr>
        <p:spPr>
          <a:xfrm>
            <a:off x="5854891" y="4644618"/>
            <a:ext cx="6337110" cy="19881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s-ES" sz="6000" dirty="0">
                <a:solidFill>
                  <a:schemeClr val="accent1"/>
                </a:solidFill>
                <a:latin typeface="Arial Narrow" panose="020B0606020202030204" pitchFamily="34" charset="0"/>
              </a:rPr>
              <a:t>¿Todas las personas</a:t>
            </a:r>
          </a:p>
          <a:p>
            <a:pPr algn="r">
              <a:lnSpc>
                <a:spcPct val="100000"/>
              </a:lnSpc>
              <a:spcBef>
                <a:spcPts val="0"/>
              </a:spcBef>
            </a:pPr>
            <a:r>
              <a:rPr lang="es-ES" sz="6000" b="1" dirty="0">
                <a:solidFill>
                  <a:schemeClr val="accent1"/>
                </a:solidFill>
                <a:latin typeface="Arial Narrow" panose="020B0606020202030204" pitchFamily="34" charset="0"/>
              </a:rPr>
              <a:t>responden igual?</a:t>
            </a:r>
            <a:endParaRPr lang="es-ES" sz="8000" b="1" dirty="0">
              <a:solidFill>
                <a:schemeClr val="accent1"/>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19BFD6EE-3F91-44D5-A331-EBBA37E50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94" y="4644619"/>
            <a:ext cx="1760698" cy="2490716"/>
          </a:xfrm>
          <a:prstGeom prst="ellipse">
            <a:avLst/>
          </a:prstGeom>
        </p:spPr>
      </p:pic>
    </p:spTree>
    <p:extLst>
      <p:ext uri="{BB962C8B-B14F-4D97-AF65-F5344CB8AC3E}">
        <p14:creationId xmlns:p14="http://schemas.microsoft.com/office/powerpoint/2010/main" val="192085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0"/>
            <a:ext cx="846161" cy="144666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1</a:t>
            </a:r>
          </a:p>
        </p:txBody>
      </p:sp>
      <p:pic>
        <p:nvPicPr>
          <p:cNvPr id="5" name="Imagen 4" descr="Una caricatura de una persona&#10;&#10;Descripción generada automáticamente con confianza media">
            <a:extLst>
              <a:ext uri="{FF2B5EF4-FFF2-40B4-BE49-F238E27FC236}">
                <a16:creationId xmlns:a16="http://schemas.microsoft.com/office/drawing/2014/main" id="{19BFD6EE-3F91-44D5-A331-EBBA37E50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94" y="4644619"/>
            <a:ext cx="1760698" cy="2490716"/>
          </a:xfrm>
          <a:prstGeom prst="ellipse">
            <a:avLst/>
          </a:prstGeom>
        </p:spPr>
      </p:pic>
      <p:sp>
        <p:nvSpPr>
          <p:cNvPr id="6" name="Rectángulo: esquinas redondeadas 5">
            <a:extLst>
              <a:ext uri="{FF2B5EF4-FFF2-40B4-BE49-F238E27FC236}">
                <a16:creationId xmlns:a16="http://schemas.microsoft.com/office/drawing/2014/main" id="{82C33A69-25FE-47A1-B3FB-F11B4586846A}"/>
              </a:ext>
            </a:extLst>
          </p:cNvPr>
          <p:cNvSpPr/>
          <p:nvPr/>
        </p:nvSpPr>
        <p:spPr>
          <a:xfrm>
            <a:off x="2807965" y="3311286"/>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Recibir un regalo</a:t>
            </a:r>
          </a:p>
        </p:txBody>
      </p:sp>
      <p:sp>
        <p:nvSpPr>
          <p:cNvPr id="7" name="Rectángulo: esquinas redondeadas 6">
            <a:extLst>
              <a:ext uri="{FF2B5EF4-FFF2-40B4-BE49-F238E27FC236}">
                <a16:creationId xmlns:a16="http://schemas.microsoft.com/office/drawing/2014/main" id="{6EC9F3E8-057C-46E2-8B95-982E4026CCBA}"/>
              </a:ext>
            </a:extLst>
          </p:cNvPr>
          <p:cNvSpPr/>
          <p:nvPr/>
        </p:nvSpPr>
        <p:spPr>
          <a:xfrm>
            <a:off x="2807965" y="4028817"/>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Encontrar amigo</a:t>
            </a:r>
          </a:p>
        </p:txBody>
      </p:sp>
      <p:sp>
        <p:nvSpPr>
          <p:cNvPr id="9" name="Rectángulo: esquinas redondeadas 8">
            <a:extLst>
              <a:ext uri="{FF2B5EF4-FFF2-40B4-BE49-F238E27FC236}">
                <a16:creationId xmlns:a16="http://schemas.microsoft.com/office/drawing/2014/main" id="{B257E24E-016E-45DB-A58A-B8C2BAC7B6C2}"/>
              </a:ext>
            </a:extLst>
          </p:cNvPr>
          <p:cNvSpPr/>
          <p:nvPr/>
        </p:nvSpPr>
        <p:spPr>
          <a:xfrm>
            <a:off x="2807965" y="4746348"/>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Fracaso estudio</a:t>
            </a:r>
          </a:p>
        </p:txBody>
      </p:sp>
      <p:sp>
        <p:nvSpPr>
          <p:cNvPr id="10" name="Rectángulo: esquinas redondeadas 9">
            <a:extLst>
              <a:ext uri="{FF2B5EF4-FFF2-40B4-BE49-F238E27FC236}">
                <a16:creationId xmlns:a16="http://schemas.microsoft.com/office/drawing/2014/main" id="{CE13F501-6373-4832-BF00-1177AC4B7FCA}"/>
              </a:ext>
            </a:extLst>
          </p:cNvPr>
          <p:cNvSpPr/>
          <p:nvPr/>
        </p:nvSpPr>
        <p:spPr>
          <a:xfrm>
            <a:off x="5797182" y="3311286"/>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Alegría </a:t>
            </a:r>
          </a:p>
        </p:txBody>
      </p:sp>
      <p:sp>
        <p:nvSpPr>
          <p:cNvPr id="11" name="Rectángulo: esquinas redondeadas 10">
            <a:extLst>
              <a:ext uri="{FF2B5EF4-FFF2-40B4-BE49-F238E27FC236}">
                <a16:creationId xmlns:a16="http://schemas.microsoft.com/office/drawing/2014/main" id="{234EC815-C8F9-42C9-BE75-4D9F12E3BC13}"/>
              </a:ext>
            </a:extLst>
          </p:cNvPr>
          <p:cNvSpPr/>
          <p:nvPr/>
        </p:nvSpPr>
        <p:spPr>
          <a:xfrm>
            <a:off x="5797182" y="4028817"/>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Tristeza</a:t>
            </a:r>
          </a:p>
        </p:txBody>
      </p:sp>
      <p:sp>
        <p:nvSpPr>
          <p:cNvPr id="12" name="Rectángulo: esquinas redondeadas 11">
            <a:extLst>
              <a:ext uri="{FF2B5EF4-FFF2-40B4-BE49-F238E27FC236}">
                <a16:creationId xmlns:a16="http://schemas.microsoft.com/office/drawing/2014/main" id="{E52650F3-6DA9-42D9-9E83-F61CA3352E2C}"/>
              </a:ext>
            </a:extLst>
          </p:cNvPr>
          <p:cNvSpPr/>
          <p:nvPr/>
        </p:nvSpPr>
        <p:spPr>
          <a:xfrm>
            <a:off x="5797182" y="4746348"/>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Amor</a:t>
            </a:r>
          </a:p>
        </p:txBody>
      </p:sp>
      <p:sp>
        <p:nvSpPr>
          <p:cNvPr id="13" name="Rectángulo: esquinas redondeadas 12">
            <a:extLst>
              <a:ext uri="{FF2B5EF4-FFF2-40B4-BE49-F238E27FC236}">
                <a16:creationId xmlns:a16="http://schemas.microsoft.com/office/drawing/2014/main" id="{ADD499C6-2752-4F65-A388-4D1A87A2F9E2}"/>
              </a:ext>
            </a:extLst>
          </p:cNvPr>
          <p:cNvSpPr/>
          <p:nvPr/>
        </p:nvSpPr>
        <p:spPr>
          <a:xfrm>
            <a:off x="8786399" y="3311286"/>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Discusión fuerte</a:t>
            </a:r>
          </a:p>
        </p:txBody>
      </p:sp>
      <p:sp>
        <p:nvSpPr>
          <p:cNvPr id="14" name="Rectángulo: esquinas redondeadas 13">
            <a:extLst>
              <a:ext uri="{FF2B5EF4-FFF2-40B4-BE49-F238E27FC236}">
                <a16:creationId xmlns:a16="http://schemas.microsoft.com/office/drawing/2014/main" id="{ECCEADDE-480A-46B5-8269-2F678DE77206}"/>
              </a:ext>
            </a:extLst>
          </p:cNvPr>
          <p:cNvSpPr/>
          <p:nvPr/>
        </p:nvSpPr>
        <p:spPr>
          <a:xfrm>
            <a:off x="8786399" y="4028817"/>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Abrazo fraterno</a:t>
            </a:r>
          </a:p>
        </p:txBody>
      </p:sp>
      <p:sp>
        <p:nvSpPr>
          <p:cNvPr id="15" name="Rectángulo: esquinas redondeadas 14">
            <a:extLst>
              <a:ext uri="{FF2B5EF4-FFF2-40B4-BE49-F238E27FC236}">
                <a16:creationId xmlns:a16="http://schemas.microsoft.com/office/drawing/2014/main" id="{CA2DA3FD-2CF0-4001-9514-EC12895F4379}"/>
              </a:ext>
            </a:extLst>
          </p:cNvPr>
          <p:cNvSpPr/>
          <p:nvPr/>
        </p:nvSpPr>
        <p:spPr>
          <a:xfrm>
            <a:off x="8786399" y="4746348"/>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Gran proyecto</a:t>
            </a:r>
          </a:p>
        </p:txBody>
      </p:sp>
      <p:sp>
        <p:nvSpPr>
          <p:cNvPr id="16" name="Rectángulo: esquinas redondeadas 15">
            <a:extLst>
              <a:ext uri="{FF2B5EF4-FFF2-40B4-BE49-F238E27FC236}">
                <a16:creationId xmlns:a16="http://schemas.microsoft.com/office/drawing/2014/main" id="{D9B9A495-E84A-45E6-A09B-993F45D430A1}"/>
              </a:ext>
            </a:extLst>
          </p:cNvPr>
          <p:cNvSpPr/>
          <p:nvPr/>
        </p:nvSpPr>
        <p:spPr>
          <a:xfrm>
            <a:off x="2807965" y="2593755"/>
            <a:ext cx="2608041" cy="55614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bg1"/>
                </a:solidFill>
                <a:latin typeface="Arial Narrow" panose="020B0606020202030204" pitchFamily="34" charset="0"/>
              </a:rPr>
              <a:t>SUCEDE</a:t>
            </a:r>
          </a:p>
        </p:txBody>
      </p:sp>
      <p:sp>
        <p:nvSpPr>
          <p:cNvPr id="17" name="Rectángulo: esquinas redondeadas 16">
            <a:extLst>
              <a:ext uri="{FF2B5EF4-FFF2-40B4-BE49-F238E27FC236}">
                <a16:creationId xmlns:a16="http://schemas.microsoft.com/office/drawing/2014/main" id="{41857BBD-D2BE-48A0-8B0E-2D6CDE650FBB}"/>
              </a:ext>
            </a:extLst>
          </p:cNvPr>
          <p:cNvSpPr/>
          <p:nvPr/>
        </p:nvSpPr>
        <p:spPr>
          <a:xfrm>
            <a:off x="5797182" y="2593755"/>
            <a:ext cx="2608041" cy="55614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bg1"/>
                </a:solidFill>
                <a:latin typeface="Arial Narrow" panose="020B0606020202030204" pitchFamily="34" charset="0"/>
              </a:rPr>
              <a:t>SIENTO</a:t>
            </a:r>
          </a:p>
        </p:txBody>
      </p:sp>
      <p:sp>
        <p:nvSpPr>
          <p:cNvPr id="18" name="Rectángulo: esquinas redondeadas 17">
            <a:extLst>
              <a:ext uri="{FF2B5EF4-FFF2-40B4-BE49-F238E27FC236}">
                <a16:creationId xmlns:a16="http://schemas.microsoft.com/office/drawing/2014/main" id="{DF27F83A-D496-4F4B-B0FE-E7313AE1164F}"/>
              </a:ext>
            </a:extLst>
          </p:cNvPr>
          <p:cNvSpPr/>
          <p:nvPr/>
        </p:nvSpPr>
        <p:spPr>
          <a:xfrm>
            <a:off x="8786399" y="2593755"/>
            <a:ext cx="2608041" cy="55614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bg1"/>
                </a:solidFill>
                <a:latin typeface="Arial Narrow" panose="020B0606020202030204" pitchFamily="34" charset="0"/>
              </a:rPr>
              <a:t>RESPONDO</a:t>
            </a:r>
          </a:p>
        </p:txBody>
      </p:sp>
      <p:sp>
        <p:nvSpPr>
          <p:cNvPr id="19" name="Rectángulo: esquinas redondeadas 18">
            <a:extLst>
              <a:ext uri="{FF2B5EF4-FFF2-40B4-BE49-F238E27FC236}">
                <a16:creationId xmlns:a16="http://schemas.microsoft.com/office/drawing/2014/main" id="{821E3320-F221-4170-8E20-59787FA492D4}"/>
              </a:ext>
            </a:extLst>
          </p:cNvPr>
          <p:cNvSpPr/>
          <p:nvPr/>
        </p:nvSpPr>
        <p:spPr>
          <a:xfrm>
            <a:off x="2807965" y="5458367"/>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Algo inesperado</a:t>
            </a:r>
          </a:p>
        </p:txBody>
      </p:sp>
      <p:sp>
        <p:nvSpPr>
          <p:cNvPr id="20" name="Rectángulo: esquinas redondeadas 19">
            <a:extLst>
              <a:ext uri="{FF2B5EF4-FFF2-40B4-BE49-F238E27FC236}">
                <a16:creationId xmlns:a16="http://schemas.microsoft.com/office/drawing/2014/main" id="{413FEEA2-56A4-4698-95A4-6723677BBC81}"/>
              </a:ext>
            </a:extLst>
          </p:cNvPr>
          <p:cNvSpPr/>
          <p:nvPr/>
        </p:nvSpPr>
        <p:spPr>
          <a:xfrm>
            <a:off x="5797182" y="5458367"/>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Odio</a:t>
            </a:r>
          </a:p>
        </p:txBody>
      </p:sp>
      <p:sp>
        <p:nvSpPr>
          <p:cNvPr id="21" name="Rectángulo: esquinas redondeadas 20">
            <a:extLst>
              <a:ext uri="{FF2B5EF4-FFF2-40B4-BE49-F238E27FC236}">
                <a16:creationId xmlns:a16="http://schemas.microsoft.com/office/drawing/2014/main" id="{62FB2D49-07FF-4BF0-91E1-B8C88EE57491}"/>
              </a:ext>
            </a:extLst>
          </p:cNvPr>
          <p:cNvSpPr/>
          <p:nvPr/>
        </p:nvSpPr>
        <p:spPr>
          <a:xfrm>
            <a:off x="8786399" y="5458367"/>
            <a:ext cx="2608041" cy="5561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1"/>
                </a:solidFill>
                <a:latin typeface="Arial Narrow" panose="020B0606020202030204" pitchFamily="34" charset="0"/>
              </a:rPr>
              <a:t>Cambio de vida</a:t>
            </a:r>
          </a:p>
        </p:txBody>
      </p:sp>
      <p:sp>
        <p:nvSpPr>
          <p:cNvPr id="37" name="Rectángulo: esquinas redondeadas 36">
            <a:extLst>
              <a:ext uri="{FF2B5EF4-FFF2-40B4-BE49-F238E27FC236}">
                <a16:creationId xmlns:a16="http://schemas.microsoft.com/office/drawing/2014/main" id="{2A495282-D4E9-46E6-B468-F8662EEEC297}"/>
              </a:ext>
            </a:extLst>
          </p:cNvPr>
          <p:cNvSpPr/>
          <p:nvPr/>
        </p:nvSpPr>
        <p:spPr>
          <a:xfrm>
            <a:off x="2807964" y="1446662"/>
            <a:ext cx="8586476" cy="98570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dirty="0">
                <a:solidFill>
                  <a:schemeClr val="accent1"/>
                </a:solidFill>
                <a:latin typeface="Arial Narrow" panose="020B0606020202030204" pitchFamily="34" charset="0"/>
              </a:rPr>
              <a:t>Aquí tienes 4 situaciones, emociones y respuestas. Si las unes, libremente, ¿te sale una historia? ¿Es posible?</a:t>
            </a:r>
          </a:p>
        </p:txBody>
      </p:sp>
    </p:spTree>
    <p:extLst>
      <p:ext uri="{BB962C8B-B14F-4D97-AF65-F5344CB8AC3E}">
        <p14:creationId xmlns:p14="http://schemas.microsoft.com/office/powerpoint/2010/main" val="225965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1"/>
            <a:ext cx="4011285" cy="6858001"/>
          </a:xfrm>
          <a:prstGeom prst="flowChartOffpageConnector">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700" dirty="0">
                <a:latin typeface="Arial Narrow" panose="020B0606020202030204" pitchFamily="34" charset="0"/>
              </a:rPr>
              <a:t>2</a:t>
            </a:r>
          </a:p>
        </p:txBody>
      </p:sp>
      <p:pic>
        <p:nvPicPr>
          <p:cNvPr id="4" name="Imagen 3" descr="Una caricatura de una persona&#10;&#10;Descripción generada automáticamente con confianza media">
            <a:extLst>
              <a:ext uri="{FF2B5EF4-FFF2-40B4-BE49-F238E27FC236}">
                <a16:creationId xmlns:a16="http://schemas.microsoft.com/office/drawing/2014/main" id="{356B1BE9-FDD7-4C88-B777-0CF0729AE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051" y="0"/>
            <a:ext cx="4847949" cy="6858000"/>
          </a:xfrm>
          <a:prstGeom prst="rect">
            <a:avLst/>
          </a:prstGeom>
        </p:spPr>
      </p:pic>
    </p:spTree>
    <p:extLst>
      <p:ext uri="{BB962C8B-B14F-4D97-AF65-F5344CB8AC3E}">
        <p14:creationId xmlns:p14="http://schemas.microsoft.com/office/powerpoint/2010/main" val="287143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Los marianistas son la Compañía de María, fundada por Chaminade. ¿Conoces algún religioso marianista? ¿Te acuerdas de alguno especialmente? ¿Sabes que también hay religiosas y laicos?</a:t>
            </a:r>
            <a:endParaRPr lang="es-ES" sz="4000" b="1"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No recuerdo</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No lo sé</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Sí, aunque no he hablado con ellos</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Sí y tengo buena relación</a:t>
            </a:r>
          </a:p>
        </p:txBody>
      </p:sp>
      <p:sp>
        <p:nvSpPr>
          <p:cNvPr id="12" name="Subtítulo 2">
            <a:extLst>
              <a:ext uri="{FF2B5EF4-FFF2-40B4-BE49-F238E27FC236}">
                <a16:creationId xmlns:a16="http://schemas.microsoft.com/office/drawing/2014/main" id="{4CABFF48-8B7B-4B7B-9556-6F1D65BCB79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269793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Rafa Iglesias,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10" name="Subtítulo 2">
            <a:extLst>
              <a:ext uri="{FF2B5EF4-FFF2-40B4-BE49-F238E27FC236}">
                <a16:creationId xmlns:a16="http://schemas.microsoft.com/office/drawing/2014/main" id="{0BB8CF87-83A7-41C8-ACE5-49C0CF527BB3}"/>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6" name="Elementos multimedia en línea 5" title="2ESO 1">
            <a:hlinkClick r:id="" action="ppaction://media"/>
            <a:extLst>
              <a:ext uri="{FF2B5EF4-FFF2-40B4-BE49-F238E27FC236}">
                <a16:creationId xmlns:a16="http://schemas.microsoft.com/office/drawing/2014/main" id="{5EA857EB-C880-1347-2932-70B20FB05E62}"/>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33527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Chaminade nace en </a:t>
            </a:r>
            <a:r>
              <a:rPr lang="es-ES" sz="2800" dirty="0" err="1">
                <a:solidFill>
                  <a:schemeClr val="accent6">
                    <a:lumMod val="75000"/>
                  </a:schemeClr>
                </a:solidFill>
                <a:latin typeface="Arial Narrow" panose="020B0606020202030204" pitchFamily="34" charset="0"/>
              </a:rPr>
              <a:t>Périgueux</a:t>
            </a:r>
            <a:r>
              <a:rPr lang="es-ES" sz="2800" dirty="0">
                <a:solidFill>
                  <a:schemeClr val="accent6">
                    <a:lumMod val="75000"/>
                  </a:schemeClr>
                </a:solidFill>
                <a:latin typeface="Arial Narrow" panose="020B0606020202030204" pitchFamily="34" charset="0"/>
              </a:rPr>
              <a:t> en 1761. En una familia muy numerosa. ¿Crees que eso marca la vida? ¿A qué obliga tener hermanos y crecer con ellos? ¿Es algo que “da forma” a la vida?</a:t>
            </a:r>
            <a:endParaRPr lang="es-ES" sz="4000" b="1"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Da igual. Cada uno es como es. </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Te haces más duro, porque hay que luchar por lo tuyo.</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Ayuda a entender que la vida se comparte</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Aprender a cuidar a los demás y dejarte cuidar</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2507834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TotalTime>
  <Words>976</Words>
  <Application>Microsoft Office PowerPoint</Application>
  <PresentationFormat>Panorámica</PresentationFormat>
  <Paragraphs>153</Paragraphs>
  <Slides>30</Slides>
  <Notes>0</Notes>
  <HiddenSlides>0</HiddenSlides>
  <MMClips>10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Arial Narrow</vt:lpstr>
      <vt:lpstr>Calibri</vt:lpstr>
      <vt:lpstr>Calibri Light</vt:lpstr>
      <vt:lpstr>Tema de Office</vt:lpstr>
      <vt:lpstr>Chaminade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Chaminade</dc:title>
  <dc:creator>Jose Fernando Juan</dc:creator>
  <cp:lastModifiedBy>Sergio Miguel Martín</cp:lastModifiedBy>
  <cp:revision>7</cp:revision>
  <dcterms:created xsi:type="dcterms:W3CDTF">2022-01-09T09:31:47Z</dcterms:created>
  <dcterms:modified xsi:type="dcterms:W3CDTF">2023-12-23T08:48:36Z</dcterms:modified>
</cp:coreProperties>
</file>