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325" r:id="rId6"/>
    <p:sldId id="262" r:id="rId7"/>
    <p:sldId id="326" r:id="rId8"/>
    <p:sldId id="264" r:id="rId9"/>
    <p:sldId id="259" r:id="rId10"/>
    <p:sldId id="279" r:id="rId11"/>
    <p:sldId id="280" r:id="rId12"/>
    <p:sldId id="329" r:id="rId13"/>
    <p:sldId id="327" r:id="rId14"/>
    <p:sldId id="335" r:id="rId15"/>
    <p:sldId id="328" r:id="rId16"/>
    <p:sldId id="336" r:id="rId17"/>
    <p:sldId id="330" r:id="rId18"/>
    <p:sldId id="337" r:id="rId19"/>
    <p:sldId id="331" r:id="rId20"/>
    <p:sldId id="338" r:id="rId21"/>
    <p:sldId id="332" r:id="rId22"/>
    <p:sldId id="339" r:id="rId23"/>
    <p:sldId id="333" r:id="rId24"/>
    <p:sldId id="340" r:id="rId25"/>
    <p:sldId id="334" r:id="rId26"/>
    <p:sldId id="265" r:id="rId27"/>
    <p:sldId id="260" r:id="rId28"/>
    <p:sldId id="294" r:id="rId29"/>
    <p:sldId id="277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124"/>
    <a:srgbClr val="D13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E72E09-F865-4751-AB68-018EC1D96DE4}" v="8" dt="2023-12-15T07:17:31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5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Miguel Martín" userId="4e16442a57f907c2" providerId="LiveId" clId="{A2E72E09-F865-4751-AB68-018EC1D96DE4}"/>
    <pc:docChg chg="custSel modSld">
      <pc:chgData name="Sergio Miguel Martín" userId="4e16442a57f907c2" providerId="LiveId" clId="{A2E72E09-F865-4751-AB68-018EC1D96DE4}" dt="2023-12-15T07:17:57.645" v="39" actId="1076"/>
      <pc:docMkLst>
        <pc:docMk/>
      </pc:docMkLst>
      <pc:sldChg chg="addSp delSp modSp mod delAnim modAnim">
        <pc:chgData name="Sergio Miguel Martín" userId="4e16442a57f907c2" providerId="LiveId" clId="{A2E72E09-F865-4751-AB68-018EC1D96DE4}" dt="2023-12-15T07:07:30.056" v="10" actId="1076"/>
        <pc:sldMkLst>
          <pc:docMk/>
          <pc:sldMk cId="1753708310" sldId="280"/>
        </pc:sldMkLst>
        <pc:picChg chg="add mod">
          <ac:chgData name="Sergio Miguel Martín" userId="4e16442a57f907c2" providerId="LiveId" clId="{A2E72E09-F865-4751-AB68-018EC1D96DE4}" dt="2023-12-15T07:07:30.056" v="10" actId="1076"/>
          <ac:picMkLst>
            <pc:docMk/>
            <pc:sldMk cId="1753708310" sldId="280"/>
            <ac:picMk id="2" creationId="{E9CDA203-8966-84A4-A76D-61375E6F71EB}"/>
          </ac:picMkLst>
        </pc:picChg>
        <pc:picChg chg="del">
          <ac:chgData name="Sergio Miguel Martín" userId="4e16442a57f907c2" providerId="LiveId" clId="{A2E72E09-F865-4751-AB68-018EC1D96DE4}" dt="2023-12-15T07:05:35.492" v="0" actId="478"/>
          <ac:picMkLst>
            <pc:docMk/>
            <pc:sldMk cId="1753708310" sldId="280"/>
            <ac:picMk id="7" creationId="{4B0D4010-8801-42C1-BEDE-7F12CC402AC8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07:16.710" v="9" actId="1076"/>
        <pc:sldMkLst>
          <pc:docMk/>
          <pc:sldMk cId="691617489" sldId="327"/>
        </pc:sldMkLst>
        <pc:picChg chg="del">
          <ac:chgData name="Sergio Miguel Martín" userId="4e16442a57f907c2" providerId="LiveId" clId="{A2E72E09-F865-4751-AB68-018EC1D96DE4}" dt="2023-12-15T07:06:26.556" v="6" actId="478"/>
          <ac:picMkLst>
            <pc:docMk/>
            <pc:sldMk cId="691617489" sldId="327"/>
            <ac:picMk id="2" creationId="{48A33BAA-D0FC-45A0-AAE1-E38511471C92}"/>
          </ac:picMkLst>
        </pc:picChg>
        <pc:picChg chg="add mod">
          <ac:chgData name="Sergio Miguel Martín" userId="4e16442a57f907c2" providerId="LiveId" clId="{A2E72E09-F865-4751-AB68-018EC1D96DE4}" dt="2023-12-15T07:07:16.710" v="9" actId="1076"/>
          <ac:picMkLst>
            <pc:docMk/>
            <pc:sldMk cId="691617489" sldId="327"/>
            <ac:picMk id="6" creationId="{269A1FB8-8830-D58B-4F68-F47C862C8688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08:18.961" v="14" actId="1076"/>
        <pc:sldMkLst>
          <pc:docMk/>
          <pc:sldMk cId="3657616552" sldId="328"/>
        </pc:sldMkLst>
        <pc:picChg chg="add mod">
          <ac:chgData name="Sergio Miguel Martín" userId="4e16442a57f907c2" providerId="LiveId" clId="{A2E72E09-F865-4751-AB68-018EC1D96DE4}" dt="2023-12-15T07:08:18.961" v="14" actId="1076"/>
          <ac:picMkLst>
            <pc:docMk/>
            <pc:sldMk cId="3657616552" sldId="328"/>
            <ac:picMk id="2" creationId="{13F8EF0F-6B09-54D3-5047-B08457178DDE}"/>
          </ac:picMkLst>
        </pc:picChg>
        <pc:picChg chg="del">
          <ac:chgData name="Sergio Miguel Martín" userId="4e16442a57f907c2" providerId="LiveId" clId="{A2E72E09-F865-4751-AB68-018EC1D96DE4}" dt="2023-12-15T07:07:33.891" v="11" actId="478"/>
          <ac:picMkLst>
            <pc:docMk/>
            <pc:sldMk cId="3657616552" sldId="328"/>
            <ac:picMk id="6" creationId="{F3538516-0EA9-49CF-BE9B-DF426C263494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09:27.046" v="18" actId="1076"/>
        <pc:sldMkLst>
          <pc:docMk/>
          <pc:sldMk cId="2487707951" sldId="330"/>
        </pc:sldMkLst>
        <pc:picChg chg="del">
          <ac:chgData name="Sergio Miguel Martín" userId="4e16442a57f907c2" providerId="LiveId" clId="{A2E72E09-F865-4751-AB68-018EC1D96DE4}" dt="2023-12-15T07:08:51.186" v="15" actId="478"/>
          <ac:picMkLst>
            <pc:docMk/>
            <pc:sldMk cId="2487707951" sldId="330"/>
            <ac:picMk id="2" creationId="{E2B8E2FC-A7D6-48BF-9A44-11D56456E301}"/>
          </ac:picMkLst>
        </pc:picChg>
        <pc:picChg chg="add mod">
          <ac:chgData name="Sergio Miguel Martín" userId="4e16442a57f907c2" providerId="LiveId" clId="{A2E72E09-F865-4751-AB68-018EC1D96DE4}" dt="2023-12-15T07:09:27.046" v="18" actId="1076"/>
          <ac:picMkLst>
            <pc:docMk/>
            <pc:sldMk cId="2487707951" sldId="330"/>
            <ac:picMk id="6" creationId="{7CBDE357-C28C-A69C-E11E-2340F9E73E05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10:53.628" v="25" actId="1076"/>
        <pc:sldMkLst>
          <pc:docMk/>
          <pc:sldMk cId="1349309175" sldId="331"/>
        </pc:sldMkLst>
        <pc:picChg chg="add mod">
          <ac:chgData name="Sergio Miguel Martín" userId="4e16442a57f907c2" providerId="LiveId" clId="{A2E72E09-F865-4751-AB68-018EC1D96DE4}" dt="2023-12-15T07:10:53.628" v="25" actId="1076"/>
          <ac:picMkLst>
            <pc:docMk/>
            <pc:sldMk cId="1349309175" sldId="331"/>
            <ac:picMk id="2" creationId="{FC47F314-165F-2FB7-15D8-F25EEAF3130D}"/>
          </ac:picMkLst>
        </pc:picChg>
        <pc:picChg chg="del">
          <ac:chgData name="Sergio Miguel Martín" userId="4e16442a57f907c2" providerId="LiveId" clId="{A2E72E09-F865-4751-AB68-018EC1D96DE4}" dt="2023-12-15T07:09:44.115" v="19" actId="478"/>
          <ac:picMkLst>
            <pc:docMk/>
            <pc:sldMk cId="1349309175" sldId="331"/>
            <ac:picMk id="6" creationId="{1162842B-CCBC-4BBC-BFA3-F9C148207A32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15:25.999" v="30" actId="1076"/>
        <pc:sldMkLst>
          <pc:docMk/>
          <pc:sldMk cId="261812321" sldId="332"/>
        </pc:sldMkLst>
        <pc:picChg chg="del">
          <ac:chgData name="Sergio Miguel Martín" userId="4e16442a57f907c2" providerId="LiveId" clId="{A2E72E09-F865-4751-AB68-018EC1D96DE4}" dt="2023-12-15T07:14:47.802" v="26" actId="478"/>
          <ac:picMkLst>
            <pc:docMk/>
            <pc:sldMk cId="261812321" sldId="332"/>
            <ac:picMk id="2" creationId="{3E8E40B0-E7C2-400E-88EA-36F6780943C0}"/>
          </ac:picMkLst>
        </pc:picChg>
        <pc:picChg chg="add mod">
          <ac:chgData name="Sergio Miguel Martín" userId="4e16442a57f907c2" providerId="LiveId" clId="{A2E72E09-F865-4751-AB68-018EC1D96DE4}" dt="2023-12-15T07:15:25.999" v="30" actId="1076"/>
          <ac:picMkLst>
            <pc:docMk/>
            <pc:sldMk cId="261812321" sldId="332"/>
            <ac:picMk id="6" creationId="{EE056D02-56B7-82EF-B162-BAC3B5B8CBC7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17:00.737" v="34" actId="1076"/>
        <pc:sldMkLst>
          <pc:docMk/>
          <pc:sldMk cId="775940682" sldId="333"/>
        </pc:sldMkLst>
        <pc:picChg chg="add mod">
          <ac:chgData name="Sergio Miguel Martín" userId="4e16442a57f907c2" providerId="LiveId" clId="{A2E72E09-F865-4751-AB68-018EC1D96DE4}" dt="2023-12-15T07:17:00.737" v="34" actId="1076"/>
          <ac:picMkLst>
            <pc:docMk/>
            <pc:sldMk cId="775940682" sldId="333"/>
            <ac:picMk id="2" creationId="{4634186E-E41C-584C-15D4-A0B6DF9AAD15}"/>
          </ac:picMkLst>
        </pc:picChg>
        <pc:picChg chg="del">
          <ac:chgData name="Sergio Miguel Martín" userId="4e16442a57f907c2" providerId="LiveId" clId="{A2E72E09-F865-4751-AB68-018EC1D96DE4}" dt="2023-12-15T07:16:06.427" v="31" actId="478"/>
          <ac:picMkLst>
            <pc:docMk/>
            <pc:sldMk cId="775940682" sldId="333"/>
            <ac:picMk id="6" creationId="{2E0C4BE0-A46E-4784-B0BF-1628A4B34802}"/>
          </ac:picMkLst>
        </pc:picChg>
      </pc:sldChg>
      <pc:sldChg chg="addSp delSp modSp mod delAnim modAnim">
        <pc:chgData name="Sergio Miguel Martín" userId="4e16442a57f907c2" providerId="LiveId" clId="{A2E72E09-F865-4751-AB68-018EC1D96DE4}" dt="2023-12-15T07:17:57.645" v="39" actId="1076"/>
        <pc:sldMkLst>
          <pc:docMk/>
          <pc:sldMk cId="3095930686" sldId="334"/>
        </pc:sldMkLst>
        <pc:picChg chg="add mod">
          <ac:chgData name="Sergio Miguel Martín" userId="4e16442a57f907c2" providerId="LiveId" clId="{A2E72E09-F865-4751-AB68-018EC1D96DE4}" dt="2023-12-15T07:17:57.645" v="39" actId="1076"/>
          <ac:picMkLst>
            <pc:docMk/>
            <pc:sldMk cId="3095930686" sldId="334"/>
            <ac:picMk id="2" creationId="{5B54FE92-D613-455C-C991-F3AE344B6650}"/>
          </ac:picMkLst>
        </pc:picChg>
        <pc:picChg chg="del">
          <ac:chgData name="Sergio Miguel Martín" userId="4e16442a57f907c2" providerId="LiveId" clId="{A2E72E09-F865-4751-AB68-018EC1D96DE4}" dt="2023-12-15T07:17:04.713" v="35" actId="478"/>
          <ac:picMkLst>
            <pc:docMk/>
            <pc:sldMk cId="3095930686" sldId="334"/>
            <ac:picMk id="6" creationId="{492C9545-9BEF-4D96-B000-650C8526B2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E6C59-66CD-48DA-B2EE-B517BA7DC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485A7D-3652-4136-9C79-B75D65449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4F0680-4CC4-4F64-9F62-E033CDE3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AD878-AA89-4B77-AC65-0178A5995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60157-BE0C-4D68-8A60-3049F6C0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1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36C7E-A542-4D42-B2D2-7D09924F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742D08-CC93-42F3-A9CC-3D189466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E092F9-5D9B-4C77-AC45-22B8F74D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20610-9B6A-40D0-A533-2940B81BE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3E603-7351-4A66-B5A5-659BB54B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49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BC643A-39EF-4439-B4D3-86FA716942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666C802-76F2-413F-89E0-0BEC3BAB1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576E3D-0CE2-4EAA-A33E-756A0A6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7A652F-A21A-4758-8556-B7B3CD4F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4A7AEE-5F50-4FBB-89A1-90AC7AD64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36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D4573-7838-44F4-9259-8BEA035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7F937-B3B6-4539-84D0-6558BCAD2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D30CC7-A829-408A-9A78-888A39F94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618ACC-7696-46FF-9357-7ACA13E3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E370E5-F992-4225-8E6B-32C7BA57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15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49C07-8571-4ACE-AA45-6AA1F711A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DE8BFD-3757-4B1C-A91F-44EDEDB5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46CA83-EC5E-4046-A921-6313AE616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00C3B0-9512-43A2-B1D3-3FC11B5B1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A419F-7158-4C4C-9CFC-CCBC7FB3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9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D606E-3610-4BB4-BD91-8C6FFCEC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1FC8F-61A3-4A5C-B34A-5378FD993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A780C2-CCAA-475D-9E55-260689D7B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2AB0BC-3E64-4ED9-8D01-D66F258B7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46E2C7-6476-45C8-BCBB-2D8A5BD8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C5851A-6D66-4697-9CBF-BFA2969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8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5DE9E-E494-4EA8-BE29-9D1D29DA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FE7F43-6A5E-46E5-86D6-686B4BFD2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02EC0A-6681-44A5-8B63-8D05B56F7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2CE8EC-C6CB-481A-B9DD-0B70FD295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3F3727-550E-4B8C-8B0B-8F449932F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7DD5F1-B220-4040-BFEF-A681C0A33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B95AF8-A74D-4BD6-91AA-4A9950A7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536687-3075-44AD-A95E-A17C1C61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55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DF924-0F46-4DDA-8776-08DE028E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510263-D79F-45AC-8688-AE86E4EB8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33483AA-DF57-4E97-A00C-1E213A1E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3D6B9-7EFA-4C5F-B927-EB825B67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9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B6696C7-D28C-4683-B1C5-FC5370234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AE3301-3236-4176-8CD1-8ED1149A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430D42-AF17-4906-A854-C65C1E8D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96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0D6CE-BC3C-4FF7-9178-59EEF575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25F082-9EBE-49BE-8EF2-1B9D2EF86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9BBF3B-6927-43E1-B6D5-ABE284945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F675E3-E8C7-47E7-9350-8C5BB4AA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BC38E-F6F7-43EE-91B1-98D077A17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6723DF-6DD9-4C46-B5AF-81911370A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53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DC8A6D-16AD-4F1A-A66D-B70D2105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CCF06E-DFA9-462C-AEA6-348B20EC9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3A9B68-0210-4B2F-A9C9-0DA2DE4B4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37F112-8EA1-4EA0-938E-7DF3CD8B7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D18A91-1994-4703-81EC-143CC9ED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4CBC3C-4489-48CE-94ED-5309E439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456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B514F6-D7D6-43A6-BBC3-8CE41C8B1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46AB1-87C8-41AC-9674-6AE3A516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161CAB-E372-4D40-8675-B3869BAF9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34BD-E7FE-48DF-9F95-E3BD7A462776}" type="datetimeFigureOut">
              <a:rPr lang="es-ES" smtClean="0"/>
              <a:t>15/12/2023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93D33C-3507-4296-A9CF-D68214FD8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498BED-FE91-4182-BE31-5A51A28CC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4BBD6-17CB-43B3-B039-D160B91759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64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KbQA_bzadM?feature=oembed" TargetMode="Externa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c415xGhjB3A?feature=oembed" TargetMode="Externa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Dy-EmmyA4Q?feature=oembed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5NrhtKJpX4?feature=oembed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MLX5cZifyaY?feature=oembed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Ii4c_fCkfg?feature=oembed" TargetMode="Externa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kxVlHsxITw?feature=oembed" TargetMode="Externa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VO02MoI_HM?feature=oembed" TargetMode="Externa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25B03-CB0B-440C-980D-3C128BA3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-1444557"/>
            <a:ext cx="5324744" cy="2889114"/>
          </a:xfrm>
        </p:spPr>
        <p:txBody>
          <a:bodyPr anchor="b">
            <a:normAutofit/>
          </a:bodyPr>
          <a:lstStyle/>
          <a:p>
            <a:r>
              <a:rPr lang="es-ES" sz="8800" dirty="0">
                <a:latin typeface="Arial Narrow" panose="020B0606020202030204" pitchFamily="34" charset="0"/>
              </a:rPr>
              <a:t>Chaminade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215" y="1264743"/>
            <a:ext cx="4087305" cy="1147863"/>
          </a:xfrm>
        </p:spPr>
        <p:txBody>
          <a:bodyPr anchor="t">
            <a:normAutofit/>
          </a:bodyPr>
          <a:lstStyle/>
          <a:p>
            <a:r>
              <a:rPr lang="es-ES" sz="4400" dirty="0">
                <a:latin typeface="Arial Narrow" panose="020B0606020202030204" pitchFamily="34" charset="0"/>
              </a:rPr>
              <a:t>2 BTO</a:t>
            </a: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  <a:p>
            <a:endParaRPr lang="es-ES" sz="4400" dirty="0">
              <a:latin typeface="Arial Narrow" panose="020B0606020202030204" pitchFamily="34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0D944AF2-07B0-4632-AAAF-0F0118E613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16160" b="-1"/>
          <a:stretch/>
        </p:blipFill>
        <p:spPr>
          <a:xfrm>
            <a:off x="2" y="10"/>
            <a:ext cx="1480462" cy="1444547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7" name="Imagen 1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732C532-3766-479D-B9CE-3F6DF1DF9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37" y="2706688"/>
            <a:ext cx="2661417" cy="3800349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EB278FE-6099-4793-B142-EE0555C3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706688"/>
            <a:ext cx="2661417" cy="3800349"/>
          </a:xfrm>
          <a:prstGeom prst="rect">
            <a:avLst/>
          </a:prstGeom>
        </p:spPr>
      </p:pic>
      <p:pic>
        <p:nvPicPr>
          <p:cNvPr id="22" name="Imagen 2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17C6B10-708A-4F32-986B-A86B2A057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875" y="2706688"/>
            <a:ext cx="2661417" cy="3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Este es un tiempo para detener la marcha y el rumbo. Cabe un alto en el camino, con motivo de la memoria de Chaminade. ¿Qué buscó y pretendía con su vida? ¿Tiene algo que decirnos?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6FC438D-D645-4FDF-BE16-33A221603E24}"/>
              </a:ext>
            </a:extLst>
          </p:cNvPr>
          <p:cNvSpPr/>
          <p:nvPr/>
        </p:nvSpPr>
        <p:spPr>
          <a:xfrm>
            <a:off x="3671248" y="3429000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¿Te lo has preguntado alguna vez?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8862B9-F4BD-4979-8DB8-EA7227118AD3}"/>
              </a:ext>
            </a:extLst>
          </p:cNvPr>
          <p:cNvSpPr/>
          <p:nvPr/>
        </p:nvSpPr>
        <p:spPr>
          <a:xfrm>
            <a:off x="3671248" y="4152331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¿Quién quiere algo de ti?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380C310-A55F-4851-959D-6F8115FA37DA}"/>
              </a:ext>
            </a:extLst>
          </p:cNvPr>
          <p:cNvSpPr/>
          <p:nvPr/>
        </p:nvSpPr>
        <p:spPr>
          <a:xfrm>
            <a:off x="3671248" y="4875662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¿Por qué quieren algo de ti?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8C8CF68-03D1-4014-A2D7-F0CC9D3C4866}"/>
              </a:ext>
            </a:extLst>
          </p:cNvPr>
          <p:cNvSpPr/>
          <p:nvPr/>
        </p:nvSpPr>
        <p:spPr>
          <a:xfrm>
            <a:off x="3671248" y="5598993"/>
            <a:ext cx="7438026" cy="55614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¿Tienes algo valioso que entregar?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250783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2BTO 1">
            <a:hlinkClick r:id="" action="ppaction://media"/>
            <a:extLst>
              <a:ext uri="{FF2B5EF4-FFF2-40B4-BE49-F238E27FC236}">
                <a16:creationId xmlns:a16="http://schemas.microsoft.com/office/drawing/2014/main" id="{E9CDA203-8966-84A4-A76D-61375E6F71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8267" y="1143819"/>
            <a:ext cx="8095464" cy="457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0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Discernir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… Una palabra para recordar. ¿La habías escuchado alguna vez? ¿Te han explicado qué es y qué se hace con ella? ¿Es importante en tu vida encontrar claridades, confianzas, esperanzas?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272904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6" name="Elementos multimedia en línea 5" title="2BTO 2">
            <a:hlinkClick r:id="" action="ppaction://media"/>
            <a:extLst>
              <a:ext uri="{FF2B5EF4-FFF2-40B4-BE49-F238E27FC236}">
                <a16:creationId xmlns:a16="http://schemas.microsoft.com/office/drawing/2014/main" id="{269A1FB8-8830-D58B-4F68-F47C862C868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7799" y="1143555"/>
            <a:ext cx="8096400" cy="45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Fiarse del corazón… 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Cuando escuchas esto, ¿en qué piensas? Eso del corazón, ¿no es escucharse en profundidad? A otros sí, ¿y a ti no?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¿Cómo vas a tomar una decisión sin tenerte en cuenta?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173445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2BTO 3">
            <a:hlinkClick r:id="" action="ppaction://media"/>
            <a:extLst>
              <a:ext uri="{FF2B5EF4-FFF2-40B4-BE49-F238E27FC236}">
                <a16:creationId xmlns:a16="http://schemas.microsoft.com/office/drawing/2014/main" id="{13F8EF0F-6B09-54D3-5047-B08457178D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7799" y="1143555"/>
            <a:ext cx="8096400" cy="457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1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Para los marianistas es muy importante que se mueva el corazón, lo que se mueve en corazón de las personas, lo que sienten, lo que les apasiona…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¿Tú le das importancia? 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¿Te tomas en serio a ti?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824324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6" name="Elementos multimedia en línea 5" title="2BTO 4">
            <a:hlinkClick r:id="" action="ppaction://media"/>
            <a:extLst>
              <a:ext uri="{FF2B5EF4-FFF2-40B4-BE49-F238E27FC236}">
                <a16:creationId xmlns:a16="http://schemas.microsoft.com/office/drawing/2014/main" id="{7CBDE357-C28C-A69C-E11E-2340F9E73E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0140" y="1041934"/>
            <a:ext cx="8456400" cy="4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¿Dios qué pinta en todo esto? Los marianistas estás convencidos, como seguidores del Señor Jesús, de que la persona es feliz tanto cuanto se parece a Él y es capaz de vivir como hija entre hermanos. 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204891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2BTO 5">
            <a:hlinkClick r:id="" action="ppaction://media"/>
            <a:extLst>
              <a:ext uri="{FF2B5EF4-FFF2-40B4-BE49-F238E27FC236}">
                <a16:creationId xmlns:a16="http://schemas.microsoft.com/office/drawing/2014/main" id="{FC47F314-165F-2FB7-15D8-F25EEAF313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1065" y="1041934"/>
            <a:ext cx="8456400" cy="4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0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s-ES" sz="5400" dirty="0">
                <a:solidFill>
                  <a:schemeClr val="accent1"/>
                </a:solidFill>
                <a:latin typeface="Arial Narrow" panose="020B0606020202030204" pitchFamily="34" charset="0"/>
              </a:rPr>
              <a:t>¡Volvemos juntos un año más!</a:t>
            </a:r>
          </a:p>
          <a:p>
            <a:pPr algn="r"/>
            <a:r>
              <a:rPr lang="es-ES" sz="5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¡Lo hacemos con Chaminade!</a:t>
            </a:r>
          </a:p>
        </p:txBody>
      </p:sp>
    </p:spTree>
    <p:extLst>
      <p:ext uri="{BB962C8B-B14F-4D97-AF65-F5344CB8AC3E}">
        <p14:creationId xmlns:p14="http://schemas.microsoft.com/office/powerpoint/2010/main" val="39554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¿Es posible, realmente, escuchar a Dios? ¿Dios tiene algo que decirme? Si Dios tuviera algo que decirnos, sabiendo que nos ama y quiere lo mejor, ¿cómo prestarle la mejor atención? ¡Sorpresa!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86922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6" name="Elementos multimedia en línea 5" title="2BTO 6">
            <a:hlinkClick r:id="" action="ppaction://media"/>
            <a:extLst>
              <a:ext uri="{FF2B5EF4-FFF2-40B4-BE49-F238E27FC236}">
                <a16:creationId xmlns:a16="http://schemas.microsoft.com/office/drawing/2014/main" id="{EE056D02-56B7-82EF-B162-BAC3B5B8CB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0140" y="1041934"/>
            <a:ext cx="8456400" cy="4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Nuestra vida, ¿por qué se guía, por dónde se mueve, dónde se asienta? ¿Es importante saber esto a la hora de tomar una decisión adecuada, la mejor decisión posible, la más enriquecedora?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398998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2BTO 7">
            <a:hlinkClick r:id="" action="ppaction://media"/>
            <a:extLst>
              <a:ext uri="{FF2B5EF4-FFF2-40B4-BE49-F238E27FC236}">
                <a16:creationId xmlns:a16="http://schemas.microsoft.com/office/drawing/2014/main" id="{4634186E-E41C-584C-15D4-A0B6DF9AAD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5458" y="1050637"/>
            <a:ext cx="8456400" cy="47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4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Últimas palabras… </a:t>
            </a:r>
            <a:endParaRPr lang="es-ES" sz="40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2FB34C0-8DDF-434D-91E2-8259C6F6B4B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</p:spTree>
    <p:extLst>
      <p:ext uri="{BB962C8B-B14F-4D97-AF65-F5344CB8AC3E}">
        <p14:creationId xmlns:p14="http://schemas.microsoft.com/office/powerpoint/2010/main" val="17104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140" y="5843514"/>
            <a:ext cx="8471718" cy="956314"/>
          </a:xfrm>
        </p:spPr>
        <p:txBody>
          <a:bodyPr>
            <a:normAutofit/>
          </a:bodyPr>
          <a:lstStyle/>
          <a:p>
            <a:pPr algn="r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Paco Sales, 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063F77DB-43F8-415F-8C13-9592C905DAA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2" name="Elementos multimedia en línea 1" title="2BTO 8">
            <a:hlinkClick r:id="" action="ppaction://media"/>
            <a:extLst>
              <a:ext uri="{FF2B5EF4-FFF2-40B4-BE49-F238E27FC236}">
                <a16:creationId xmlns:a16="http://schemas.microsoft.com/office/drawing/2014/main" id="{5B54FE92-D613-455C-C991-F3AE344B66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5458" y="1050637"/>
            <a:ext cx="8456400" cy="47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3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2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-1"/>
            <a:ext cx="4011285" cy="6858001"/>
          </a:xfrm>
          <a:prstGeom prst="flowChartOffpageConnector">
            <a:avLst/>
          </a:prstGeom>
          <a:solidFill>
            <a:srgbClr val="8F21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7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FB2A3F6-3AD4-4677-9CC1-E4310F609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65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1015925" y="1078171"/>
            <a:ext cx="10502308" cy="2772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rgbClr val="8F2124"/>
                </a:solidFill>
                <a:latin typeface="Arial Narrow" panose="020B0606020202030204" pitchFamily="34" charset="0"/>
              </a:rPr>
              <a:t>Si tuvieras que encontrar un símbolo, objeto, imagen que presente cómo estás… </a:t>
            </a:r>
            <a:r>
              <a:rPr lang="es-ES" sz="3200" b="1" dirty="0">
                <a:solidFill>
                  <a:srgbClr val="8F2124"/>
                </a:solidFill>
                <a:latin typeface="Arial Narrow" panose="020B0606020202030204" pitchFamily="34" charset="0"/>
              </a:rPr>
              <a:t>¿Cuál sería?</a:t>
            </a:r>
            <a:endParaRPr lang="es-ES" sz="44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Dixit 2 | Expansión del juego narrativo más exitoso de los últimos años">
            <a:extLst>
              <a:ext uri="{FF2B5EF4-FFF2-40B4-BE49-F238E27FC236}">
                <a16:creationId xmlns:a16="http://schemas.microsoft.com/office/drawing/2014/main" id="{177773C0-B61A-41E9-B3FB-842C65F1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59" y="1852337"/>
            <a:ext cx="7636042" cy="503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31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121859"/>
            <a:ext cx="12192002" cy="956314"/>
          </a:xfrm>
        </p:spPr>
        <p:txBody>
          <a:bodyPr>
            <a:normAutofit/>
          </a:bodyPr>
          <a:lstStyle/>
          <a:p>
            <a:pPr algn="r"/>
            <a:r>
              <a:rPr lang="es-ES" sz="5400" dirty="0">
                <a:solidFill>
                  <a:srgbClr val="8F2124"/>
                </a:solidFill>
                <a:latin typeface="Arial Narrow" panose="020B0606020202030204" pitchFamily="34" charset="0"/>
              </a:rPr>
              <a:t>Actividad</a:t>
            </a:r>
          </a:p>
        </p:txBody>
      </p:sp>
      <p:sp>
        <p:nvSpPr>
          <p:cNvPr id="5" name="Diagrama de flujo: conector fuera de página 4">
            <a:extLst>
              <a:ext uri="{FF2B5EF4-FFF2-40B4-BE49-F238E27FC236}">
                <a16:creationId xmlns:a16="http://schemas.microsoft.com/office/drawing/2014/main" id="{644BAC4E-B068-4D2C-82B9-01EB0EBCB3AE}"/>
              </a:ext>
            </a:extLst>
          </p:cNvPr>
          <p:cNvSpPr/>
          <p:nvPr/>
        </p:nvSpPr>
        <p:spPr>
          <a:xfrm>
            <a:off x="-2" y="3170828"/>
            <a:ext cx="846161" cy="1446662"/>
          </a:xfrm>
          <a:prstGeom prst="flowChartOffpageConnector">
            <a:avLst/>
          </a:prstGeom>
          <a:solidFill>
            <a:srgbClr val="8F2124"/>
          </a:solidFill>
          <a:ln>
            <a:solidFill>
              <a:srgbClr val="8F21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3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0EDECBB-46A0-464B-BCA6-47E6A77A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112" y="4729971"/>
            <a:ext cx="1941876" cy="2772885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12EC5A9E-BCF1-43CF-9AED-5F5532BF61CD}"/>
              </a:ext>
            </a:extLst>
          </p:cNvPr>
          <p:cNvSpPr txBox="1">
            <a:spLocks/>
          </p:cNvSpPr>
          <p:nvPr/>
        </p:nvSpPr>
        <p:spPr>
          <a:xfrm>
            <a:off x="4154905" y="1657351"/>
            <a:ext cx="7154779" cy="477553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7300" dirty="0">
                <a:solidFill>
                  <a:srgbClr val="8F2124"/>
                </a:solidFill>
                <a:latin typeface="Arial Narrow" panose="020B0606020202030204" pitchFamily="34" charset="0"/>
              </a:rPr>
              <a:t>“Su fin principal es </a:t>
            </a:r>
            <a:r>
              <a:rPr lang="es-ES" sz="7300" b="1" dirty="0">
                <a:solidFill>
                  <a:srgbClr val="8F2124"/>
                </a:solidFill>
                <a:latin typeface="Arial Narrow" panose="020B0606020202030204" pitchFamily="34" charset="0"/>
              </a:rPr>
              <a:t>formar personas que tengan una visión clara y consciente </a:t>
            </a:r>
            <a:r>
              <a:rPr lang="es-ES" sz="7300" dirty="0">
                <a:solidFill>
                  <a:srgbClr val="8F2124"/>
                </a:solidFill>
                <a:latin typeface="Arial Narrow" panose="020B0606020202030204" pitchFamily="34" charset="0"/>
              </a:rPr>
              <a:t>de sus opiniones, el sentido de la verdad, la capacidad para expresarlas e igualmente el poder para realizarlas</a:t>
            </a:r>
            <a:r>
              <a:rPr lang="es-ES" sz="7300" b="1" dirty="0">
                <a:solidFill>
                  <a:srgbClr val="8F2124"/>
                </a:solidFill>
                <a:latin typeface="Arial Narrow" panose="020B0606020202030204" pitchFamily="34" charset="0"/>
              </a:rPr>
              <a:t>.</a:t>
            </a:r>
            <a:endParaRPr lang="es-ES" sz="2800" b="1" dirty="0">
              <a:solidFill>
                <a:srgbClr val="8F2124"/>
              </a:solidFill>
              <a:latin typeface="Arial Narrow" panose="020B0606020202030204" pitchFamily="34" charset="0"/>
            </a:endParaRPr>
          </a:p>
          <a:p>
            <a:pPr algn="just"/>
            <a:endParaRPr lang="es-ES" sz="2800" dirty="0">
              <a:solidFill>
                <a:srgbClr val="8F2124"/>
              </a:solidFill>
              <a:latin typeface="Arial Narrow" panose="020B0606020202030204" pitchFamily="34" charset="0"/>
            </a:endParaRPr>
          </a:p>
          <a:p>
            <a:pPr algn="r"/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J. </a:t>
            </a:r>
            <a:r>
              <a:rPr lang="es-ES" sz="6700" dirty="0" err="1">
                <a:solidFill>
                  <a:srgbClr val="8F2124"/>
                </a:solidFill>
                <a:latin typeface="Arial Narrow" panose="020B0606020202030204" pitchFamily="34" charset="0"/>
              </a:rPr>
              <a:t>Panzer</a:t>
            </a:r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,</a:t>
            </a:r>
          </a:p>
          <a:p>
            <a:pPr algn="r"/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“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The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anniversary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of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</a:t>
            </a:r>
            <a:r>
              <a:rPr lang="es-ES" sz="6700" i="1" dirty="0" err="1">
                <a:solidFill>
                  <a:srgbClr val="8F2124"/>
                </a:solidFill>
                <a:latin typeface="Arial Narrow" panose="020B0606020202030204" pitchFamily="34" charset="0"/>
              </a:rPr>
              <a:t>the</a:t>
            </a:r>
            <a:r>
              <a:rPr lang="es-ES" sz="6700" i="1" dirty="0">
                <a:solidFill>
                  <a:srgbClr val="8F2124"/>
                </a:solidFill>
                <a:latin typeface="Arial Narrow" panose="020B0606020202030204" pitchFamily="34" charset="0"/>
              </a:rPr>
              <a:t> idea</a:t>
            </a:r>
            <a:r>
              <a:rPr lang="es-ES" sz="6700" dirty="0">
                <a:solidFill>
                  <a:srgbClr val="8F2124"/>
                </a:solidFill>
                <a:latin typeface="Arial Narrow" panose="020B0606020202030204" pitchFamily="34" charset="0"/>
              </a:rPr>
              <a:t>”</a:t>
            </a:r>
            <a:endParaRPr lang="es-ES" sz="9300" dirty="0">
              <a:solidFill>
                <a:srgbClr val="8F212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81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25B03-CB0B-440C-980D-3C128BA3B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28496" y="-1444557"/>
            <a:ext cx="5324744" cy="2889114"/>
          </a:xfrm>
        </p:spPr>
        <p:txBody>
          <a:bodyPr anchor="b">
            <a:normAutofit/>
          </a:bodyPr>
          <a:lstStyle/>
          <a:p>
            <a:r>
              <a:rPr lang="es-ES" sz="8800" dirty="0">
                <a:latin typeface="Arial Narrow" panose="020B0606020202030204" pitchFamily="34" charset="0"/>
              </a:rPr>
              <a:t>¡Gracias!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A49AFE-F485-47CE-9661-8903EF5A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215" y="1264743"/>
            <a:ext cx="4087305" cy="1147863"/>
          </a:xfrm>
        </p:spPr>
        <p:txBody>
          <a:bodyPr anchor="t">
            <a:normAutofit/>
          </a:bodyPr>
          <a:lstStyle/>
          <a:p>
            <a:r>
              <a:rPr lang="es-ES" sz="4400" dirty="0">
                <a:latin typeface="Arial Narrow" panose="020B0606020202030204" pitchFamily="34" charset="0"/>
              </a:rPr>
              <a:t>AMORÓS</a:t>
            </a:r>
          </a:p>
        </p:txBody>
      </p:sp>
      <p:pic>
        <p:nvPicPr>
          <p:cNvPr id="17" name="Imagen 1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732C532-3766-479D-B9CE-3F6DF1DF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21" y="2545220"/>
            <a:ext cx="2661417" cy="3800349"/>
          </a:xfrm>
          <a:prstGeom prst="rect">
            <a:avLst/>
          </a:prstGeom>
        </p:spPr>
      </p:pic>
      <p:pic>
        <p:nvPicPr>
          <p:cNvPr id="19" name="Imagen 18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EB278FE-6099-4793-B142-EE0555C37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234" y="2545220"/>
            <a:ext cx="2661417" cy="3800349"/>
          </a:xfrm>
          <a:prstGeom prst="rect">
            <a:avLst/>
          </a:prstGeom>
        </p:spPr>
      </p:pic>
      <p:pic>
        <p:nvPicPr>
          <p:cNvPr id="22" name="Imagen 2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17C6B10-708A-4F32-986B-A86B2A057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59" y="2545220"/>
            <a:ext cx="2661417" cy="380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2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-1"/>
            <a:ext cx="4011285" cy="6858001"/>
          </a:xfrm>
          <a:prstGeom prst="flowChartOffpageConnector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7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3E52FD7-6EFC-45CA-8EBF-DC04621F3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1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0"/>
            <a:ext cx="846161" cy="144666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0C14EE4-4EAE-43B1-8D49-13199F158E00}"/>
              </a:ext>
            </a:extLst>
          </p:cNvPr>
          <p:cNvSpPr txBox="1">
            <a:spLocks/>
          </p:cNvSpPr>
          <p:nvPr/>
        </p:nvSpPr>
        <p:spPr>
          <a:xfrm>
            <a:off x="2634016" y="1562665"/>
            <a:ext cx="8243250" cy="3623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Fíjate en la imagen.</a:t>
            </a:r>
          </a:p>
          <a:p>
            <a:pPr algn="r"/>
            <a:r>
              <a:rPr lang="es-ES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¿Qué ves?</a:t>
            </a:r>
          </a:p>
          <a:p>
            <a:pPr algn="r"/>
            <a:r>
              <a:rPr lang="es-ES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¿Qué sientes?</a:t>
            </a:r>
          </a:p>
          <a:p>
            <a:pPr algn="r"/>
            <a:r>
              <a:rPr lang="es-ES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¿Qué piensas?</a:t>
            </a:r>
          </a:p>
          <a:p>
            <a:pPr algn="r"/>
            <a:endParaRPr lang="es-ES" sz="4000" dirty="0">
              <a:solidFill>
                <a:schemeClr val="accent1"/>
              </a:solidFill>
              <a:latin typeface="Arial Narrow" panose="020B0606020202030204" pitchFamily="34" charset="0"/>
            </a:endParaRPr>
          </a:p>
          <a:p>
            <a:pPr algn="r"/>
            <a:endParaRPr lang="es-ES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9A9966-C905-497F-910F-167B42BF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94" y="4644619"/>
            <a:ext cx="1760698" cy="249071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37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0"/>
            <a:ext cx="846161" cy="144666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0C14EE4-4EAE-43B1-8D49-13199F158E00}"/>
              </a:ext>
            </a:extLst>
          </p:cNvPr>
          <p:cNvSpPr txBox="1">
            <a:spLocks/>
          </p:cNvSpPr>
          <p:nvPr/>
        </p:nvSpPr>
        <p:spPr>
          <a:xfrm>
            <a:off x="2008725" y="409914"/>
            <a:ext cx="8243250" cy="14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4000" dirty="0">
                <a:solidFill>
                  <a:schemeClr val="accent1"/>
                </a:solidFill>
                <a:latin typeface="Arial Narrow" panose="020B0606020202030204" pitchFamily="34" charset="0"/>
              </a:rPr>
              <a:t>Si digo DISCERNIR, </a:t>
            </a:r>
          </a:p>
          <a:p>
            <a:pPr algn="r"/>
            <a:r>
              <a:rPr lang="es-ES" sz="40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¿con qué carta te quedas?</a:t>
            </a:r>
          </a:p>
        </p:txBody>
      </p:sp>
      <p:pic>
        <p:nvPicPr>
          <p:cNvPr id="6" name="Imagen 5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9A9966-C905-497F-910F-167B42BFD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94" y="4644619"/>
            <a:ext cx="1760698" cy="2490716"/>
          </a:xfrm>
          <a:prstGeom prst="ellipse">
            <a:avLst/>
          </a:prstGeom>
        </p:spPr>
      </p:pic>
      <p:pic>
        <p:nvPicPr>
          <p:cNvPr id="1026" name="Picture 2" descr="Dixit – El Trastero Mágico">
            <a:extLst>
              <a:ext uri="{FF2B5EF4-FFF2-40B4-BE49-F238E27FC236}">
                <a16:creationId xmlns:a16="http://schemas.microsoft.com/office/drawing/2014/main" id="{A92C5E32-B14E-4780-BF7D-B4254C530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4" b="13270"/>
          <a:stretch/>
        </p:blipFill>
        <p:spPr bwMode="auto">
          <a:xfrm>
            <a:off x="3962400" y="1749588"/>
            <a:ext cx="6883132" cy="51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26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0"/>
            <a:ext cx="846161" cy="144666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B7C8506-6904-48C3-A302-393F5D90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94" y="4644619"/>
            <a:ext cx="1760698" cy="2490716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6FDA801-7DAE-4C8D-B4C0-84D8643DBACC}"/>
              </a:ext>
            </a:extLst>
          </p:cNvPr>
          <p:cNvSpPr txBox="1">
            <a:spLocks/>
          </p:cNvSpPr>
          <p:nvPr/>
        </p:nvSpPr>
        <p:spPr>
          <a:xfrm>
            <a:off x="1860886" y="561473"/>
            <a:ext cx="9625262" cy="14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>
                <a:solidFill>
                  <a:schemeClr val="accent1"/>
                </a:solidFill>
                <a:latin typeface="Arial Narrow" panose="020B0606020202030204" pitchFamily="34" charset="0"/>
              </a:rPr>
              <a:t>Dice el P. Chaminade a quienes se están en tiempo de preparación que hay tres preguntas que son muy importantes, que hay que esclarecer: </a:t>
            </a:r>
            <a:endParaRPr lang="es-ES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35CCBE-5528-4271-90C2-5FA39E616EFA}"/>
              </a:ext>
            </a:extLst>
          </p:cNvPr>
          <p:cNvSpPr txBox="1"/>
          <p:nvPr/>
        </p:nvSpPr>
        <p:spPr>
          <a:xfrm>
            <a:off x="2630905" y="2008135"/>
            <a:ext cx="88552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¿Cuál era </a:t>
            </a: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el punto de partida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al iniciarse en este camino?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¿Cuáles son </a:t>
            </a: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los obstáculos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más destacados que ha encontrado, tanto interiores como exteriores?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¿En </a:t>
            </a: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qué situación se encuentra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actualmente?</a:t>
            </a:r>
          </a:p>
        </p:txBody>
      </p:sp>
    </p:spTree>
    <p:extLst>
      <p:ext uri="{BB962C8B-B14F-4D97-AF65-F5344CB8AC3E}">
        <p14:creationId xmlns:p14="http://schemas.microsoft.com/office/powerpoint/2010/main" val="11785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0"/>
            <a:ext cx="846161" cy="1446662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B7C8506-6904-48C3-A302-393F5D90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94" y="4644619"/>
            <a:ext cx="1760698" cy="2490716"/>
          </a:xfrm>
          <a:prstGeom prst="ellipse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96FDA801-7DAE-4C8D-B4C0-84D8643DBACC}"/>
              </a:ext>
            </a:extLst>
          </p:cNvPr>
          <p:cNvSpPr txBox="1">
            <a:spLocks/>
          </p:cNvSpPr>
          <p:nvPr/>
        </p:nvSpPr>
        <p:spPr>
          <a:xfrm>
            <a:off x="1860886" y="561473"/>
            <a:ext cx="9625262" cy="14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3200" dirty="0">
                <a:solidFill>
                  <a:schemeClr val="accent1"/>
                </a:solidFill>
                <a:latin typeface="Arial Narrow" panose="020B0606020202030204" pitchFamily="34" charset="0"/>
              </a:rPr>
              <a:t>Dice el P. Chaminade a quienes se están en tiempo de preparación que hay tres preguntas que son muy importantes, que hay que esclarecer: </a:t>
            </a:r>
            <a:endParaRPr lang="es-ES" sz="40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35CCBE-5528-4271-90C2-5FA39E616EFA}"/>
              </a:ext>
            </a:extLst>
          </p:cNvPr>
          <p:cNvSpPr txBox="1"/>
          <p:nvPr/>
        </p:nvSpPr>
        <p:spPr>
          <a:xfrm>
            <a:off x="2630905" y="2008135"/>
            <a:ext cx="885524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¿Cuál era </a:t>
            </a: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el punto de partida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al iniciarse en este camino?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¿Cuáles son </a:t>
            </a: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los obstáculos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más destacados que ha encontrado, tanto interiores como exteriores?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¿En </a:t>
            </a:r>
            <a:r>
              <a:rPr lang="es-E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qué situación se encuentra </a:t>
            </a:r>
            <a:r>
              <a:rPr lang="es-ES" sz="2800" dirty="0">
                <a:solidFill>
                  <a:schemeClr val="accent1"/>
                </a:solidFill>
                <a:latin typeface="Arial Narrow" panose="020B0606020202030204" pitchFamily="34" charset="0"/>
              </a:rPr>
              <a:t>actualmente?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9A2C40A-5B27-47B5-82AB-B51BAF6191AB}"/>
              </a:ext>
            </a:extLst>
          </p:cNvPr>
          <p:cNvSpPr txBox="1">
            <a:spLocks/>
          </p:cNvSpPr>
          <p:nvPr/>
        </p:nvSpPr>
        <p:spPr>
          <a:xfrm>
            <a:off x="1860886" y="4251158"/>
            <a:ext cx="9625262" cy="24907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¡Muy importante! Chaminade tiene claro y no lo duda: </a:t>
            </a:r>
            <a:r>
              <a:rPr lang="es-ES" sz="4400" b="1" dirty="0">
                <a:solidFill>
                  <a:srgbClr val="FF0000"/>
                </a:solidFill>
                <a:latin typeface="Arial Narrow" panose="020B0606020202030204" pitchFamily="34" charset="0"/>
              </a:rPr>
              <a:t>toda persona tiene un don </a:t>
            </a:r>
            <a:r>
              <a:rPr lang="es-ES" sz="4400" dirty="0">
                <a:solidFill>
                  <a:schemeClr val="accent1"/>
                </a:solidFill>
                <a:latin typeface="Arial Narrow" panose="020B0606020202030204" pitchFamily="34" charset="0"/>
              </a:rPr>
              <a:t>y que ese don comporta una tarea al servicio de los demás para nuestra felicidad. </a:t>
            </a:r>
            <a:endParaRPr lang="es-ES" sz="54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a de flujo: conector fuera de página 1">
            <a:extLst>
              <a:ext uri="{FF2B5EF4-FFF2-40B4-BE49-F238E27FC236}">
                <a16:creationId xmlns:a16="http://schemas.microsoft.com/office/drawing/2014/main" id="{1D8AD2A8-47ED-42BE-A0D8-0C9CE93D4CD3}"/>
              </a:ext>
            </a:extLst>
          </p:cNvPr>
          <p:cNvSpPr/>
          <p:nvPr/>
        </p:nvSpPr>
        <p:spPr>
          <a:xfrm>
            <a:off x="0" y="-1"/>
            <a:ext cx="4011285" cy="6858001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700" dirty="0">
                <a:latin typeface="Arial Narrow" panose="020B0606020202030204" pitchFamily="34" charset="0"/>
              </a:rPr>
              <a:t>2</a:t>
            </a:r>
          </a:p>
        </p:txBody>
      </p:sp>
      <p:pic>
        <p:nvPicPr>
          <p:cNvPr id="4" name="Imagen 3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56B1BE9-FDD7-4C88-B777-0CF0729AE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51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6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onector fuera de página 3">
            <a:extLst>
              <a:ext uri="{FF2B5EF4-FFF2-40B4-BE49-F238E27FC236}">
                <a16:creationId xmlns:a16="http://schemas.microsoft.com/office/drawing/2014/main" id="{8F523D96-986D-4CC3-B607-E076EFF5D09E}"/>
              </a:ext>
            </a:extLst>
          </p:cNvPr>
          <p:cNvSpPr/>
          <p:nvPr/>
        </p:nvSpPr>
        <p:spPr>
          <a:xfrm>
            <a:off x="-1" y="1585414"/>
            <a:ext cx="846161" cy="1446662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CAF5D42-D0B2-44A8-A531-6D72799B6E69}"/>
              </a:ext>
            </a:extLst>
          </p:cNvPr>
          <p:cNvSpPr txBox="1">
            <a:spLocks/>
          </p:cNvSpPr>
          <p:nvPr/>
        </p:nvSpPr>
        <p:spPr>
          <a:xfrm>
            <a:off x="1965274" y="1944803"/>
            <a:ext cx="9144000" cy="13170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Le hemos pedido a Paco Sales, religioso marianista (</a:t>
            </a:r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sm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), que nos hable de cómo discernir y nos ayude en este momento. Sabe que somos 2BTO y que,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junto a lo urgente, también está lo importante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C275EC50-5D55-481F-B51B-095F80A44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127" y="4640239"/>
            <a:ext cx="1954190" cy="2764434"/>
          </a:xfrm>
          <a:prstGeom prst="ellipse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4CABFF48-8B7B-4B7B-9556-6F1D65BCB79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2" cy="956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54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Chaminade y los Marianistas</a:t>
            </a:r>
          </a:p>
        </p:txBody>
      </p:sp>
      <p:pic>
        <p:nvPicPr>
          <p:cNvPr id="15364" name="Picture 4" descr="Ecuestre,las noticias del mundo del caballo - Ecuestre.es">
            <a:extLst>
              <a:ext uri="{FF2B5EF4-FFF2-40B4-BE49-F238E27FC236}">
                <a16:creationId xmlns:a16="http://schemas.microsoft.com/office/drawing/2014/main" id="{AA6CE43B-DBD0-4C63-94EF-8F1A18144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r="18622"/>
          <a:stretch/>
        </p:blipFill>
        <p:spPr bwMode="auto">
          <a:xfrm>
            <a:off x="8551363" y="3429000"/>
            <a:ext cx="2557911" cy="29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93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775</Words>
  <Application>Microsoft Office PowerPoint</Application>
  <PresentationFormat>Panorámica</PresentationFormat>
  <Paragraphs>93</Paragraphs>
  <Slides>29</Slides>
  <Notes>0</Notes>
  <HiddenSlides>0</HiddenSlides>
  <MMClips>8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Tema de Office</vt:lpstr>
      <vt:lpstr>Chaminade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Chaminade</dc:title>
  <dc:creator>Jose Fernando Juan</dc:creator>
  <cp:lastModifiedBy>Sergio Miguel Martín</cp:lastModifiedBy>
  <cp:revision>8</cp:revision>
  <dcterms:created xsi:type="dcterms:W3CDTF">2022-01-09T09:31:47Z</dcterms:created>
  <dcterms:modified xsi:type="dcterms:W3CDTF">2023-12-15T07:17:58Z</dcterms:modified>
</cp:coreProperties>
</file>