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2" r:id="rId6"/>
    <p:sldId id="267" r:id="rId7"/>
    <p:sldId id="268" r:id="rId8"/>
    <p:sldId id="264" r:id="rId9"/>
    <p:sldId id="259"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65" r:id="rId26"/>
    <p:sldId id="260" r:id="rId27"/>
    <p:sldId id="293" r:id="rId28"/>
    <p:sldId id="294" r:id="rId29"/>
    <p:sldId id="295" r:id="rId30"/>
    <p:sldId id="277"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2124"/>
    <a:srgbClr val="D13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9" d="100"/>
          <a:sy n="119" d="100"/>
        </p:scale>
        <p:origin x="54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E6C59-66CD-48DA-B2EE-B517BA7DC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2485A7D-3652-4136-9C79-B75D65449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C4F0680-4CC4-4F64-9F62-E033CDE31E25}"/>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5" name="Marcador de pie de página 4">
            <a:extLst>
              <a:ext uri="{FF2B5EF4-FFF2-40B4-BE49-F238E27FC236}">
                <a16:creationId xmlns:a16="http://schemas.microsoft.com/office/drawing/2014/main" id="{440AD878-AA89-4B77-AC65-0178A5995F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A60157-BE0C-4D68-8A60-3049F6C0F803}"/>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24381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236C7E-A542-4D42-B2D2-7D09924FB3D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742D08-CC93-42F3-A9CC-3D189466EE9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E092F9-5D9B-4C77-AC45-22B8F74D8ED9}"/>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5" name="Marcador de pie de página 4">
            <a:extLst>
              <a:ext uri="{FF2B5EF4-FFF2-40B4-BE49-F238E27FC236}">
                <a16:creationId xmlns:a16="http://schemas.microsoft.com/office/drawing/2014/main" id="{06220610-9B6A-40D0-A533-2940B81BE4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E63E603-7351-4A66-B5A5-659BB54BC5AE}"/>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306149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ABC643A-39EF-4439-B4D3-86FA7169429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66C802-76F2-413F-89E0-0BEC3BAB1D4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576E3D-0CE2-4EAA-A33E-756A0A6474DF}"/>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5" name="Marcador de pie de página 4">
            <a:extLst>
              <a:ext uri="{FF2B5EF4-FFF2-40B4-BE49-F238E27FC236}">
                <a16:creationId xmlns:a16="http://schemas.microsoft.com/office/drawing/2014/main" id="{117A652F-A21A-4758-8556-B7B3CD4F5A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14A7AEE-5F50-4FBB-89A1-90AC7AD6469B}"/>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68367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5D4573-7838-44F4-9259-8BEA035DAB4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77F937-B3B6-4539-84D0-6558BCAD209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D30CC7-A829-408A-9A78-888A39F9472C}"/>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5" name="Marcador de pie de página 4">
            <a:extLst>
              <a:ext uri="{FF2B5EF4-FFF2-40B4-BE49-F238E27FC236}">
                <a16:creationId xmlns:a16="http://schemas.microsoft.com/office/drawing/2014/main" id="{C9618ACC-7696-46FF-9357-7ACA13E3A9E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E370E5-F992-4225-8E6B-32C7BA573F31}"/>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321315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649C07-8571-4ACE-AA45-6AA1F711A93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9DE8BFD-3757-4B1C-A91F-44EDEDB5FF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B46CA83-EC5E-4046-A921-6313AE616068}"/>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5" name="Marcador de pie de página 4">
            <a:extLst>
              <a:ext uri="{FF2B5EF4-FFF2-40B4-BE49-F238E27FC236}">
                <a16:creationId xmlns:a16="http://schemas.microsoft.com/office/drawing/2014/main" id="{5B00C3B0-9512-43A2-B1D3-3FC11B5B1A5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FAA419F-7158-4C4C-9CFC-CCBC7FB340FB}"/>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365699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7D606E-3610-4BB4-BD91-8C6FFCEC206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A1FC8F-61A3-4A5C-B34A-5378FD993CA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2A780C2-CCAA-475D-9E55-260689D7B7B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F2AB0BC-3E64-4ED9-8D01-D66F258B7CAA}"/>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6" name="Marcador de pie de página 5">
            <a:extLst>
              <a:ext uri="{FF2B5EF4-FFF2-40B4-BE49-F238E27FC236}">
                <a16:creationId xmlns:a16="http://schemas.microsoft.com/office/drawing/2014/main" id="{0B46E2C7-6476-45C8-BCBB-2D8A5BD8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C5851A-6D66-4697-9CBF-BFA296938A64}"/>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4242280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5DE9E-E494-4EA8-BE29-9D1D29DA5E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FE7F43-6A5E-46E5-86D6-686B4BFD25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102EC0A-6681-44A5-8B63-8D05B56F7E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2CE8EC-C6CB-481A-B9DD-0B70FD295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3F3727-550E-4B8C-8B0B-8F449932F0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7DD5F1-B220-4040-BFEF-A681C0A335B1}"/>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8" name="Marcador de pie de página 7">
            <a:extLst>
              <a:ext uri="{FF2B5EF4-FFF2-40B4-BE49-F238E27FC236}">
                <a16:creationId xmlns:a16="http://schemas.microsoft.com/office/drawing/2014/main" id="{EFB95AF8-A74D-4BD6-91AA-4A9950A72C6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B536687-3075-44AD-A95E-A17C1C611DD6}"/>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144655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DF924-0F46-4DDA-8776-08DE028E92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510263-D79F-45AC-8688-AE86E4EB8AE4}"/>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4" name="Marcador de pie de página 3">
            <a:extLst>
              <a:ext uri="{FF2B5EF4-FFF2-40B4-BE49-F238E27FC236}">
                <a16:creationId xmlns:a16="http://schemas.microsoft.com/office/drawing/2014/main" id="{133483AA-DF57-4E97-A00C-1E213A1E4E9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3D6B9-7EFA-4C5F-B927-EB825B67DB95}"/>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223890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6696C7-D28C-4683-B1C5-FC5370234982}"/>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3" name="Marcador de pie de página 2">
            <a:extLst>
              <a:ext uri="{FF2B5EF4-FFF2-40B4-BE49-F238E27FC236}">
                <a16:creationId xmlns:a16="http://schemas.microsoft.com/office/drawing/2014/main" id="{B8AE3301-3236-4176-8CD1-8ED1149AB34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430D42-AF17-4906-A854-C65C1E8D6AD6}"/>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15496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0D6CE-BC3C-4FF7-9178-59EEF5753A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5F082-9EBE-49BE-8EF2-1B9D2EF86F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39BBF3B-6927-43E1-B6D5-ABE284945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0F675E3-E8C7-47E7-9350-8C5BB4AAD6CC}"/>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6" name="Marcador de pie de página 5">
            <a:extLst>
              <a:ext uri="{FF2B5EF4-FFF2-40B4-BE49-F238E27FC236}">
                <a16:creationId xmlns:a16="http://schemas.microsoft.com/office/drawing/2014/main" id="{163BC38E-F6F7-43EE-91B1-98D077A177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6723DF-6DD9-4C46-B5AF-81911370A09F}"/>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271853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C8A6D-16AD-4F1A-A66D-B70D2105A89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CCF06E-DFA9-462C-AEA6-348B20EC9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D3A9B68-0210-4B2F-A9C9-0DA2DE4B4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37F112-8EA1-4EA0-938E-7DF3CD8B7B6A}"/>
              </a:ext>
            </a:extLst>
          </p:cNvPr>
          <p:cNvSpPr>
            <a:spLocks noGrp="1"/>
          </p:cNvSpPr>
          <p:nvPr>
            <p:ph type="dt" sz="half" idx="10"/>
          </p:nvPr>
        </p:nvSpPr>
        <p:spPr/>
        <p:txBody>
          <a:bodyPr/>
          <a:lstStyle/>
          <a:p>
            <a:fld id="{07DA34BD-E7FE-48DF-9F95-E3BD7A462776}" type="datetimeFigureOut">
              <a:rPr lang="es-ES" smtClean="0"/>
              <a:t>23/12/2023</a:t>
            </a:fld>
            <a:endParaRPr lang="es-ES"/>
          </a:p>
        </p:txBody>
      </p:sp>
      <p:sp>
        <p:nvSpPr>
          <p:cNvPr id="6" name="Marcador de pie de página 5">
            <a:extLst>
              <a:ext uri="{FF2B5EF4-FFF2-40B4-BE49-F238E27FC236}">
                <a16:creationId xmlns:a16="http://schemas.microsoft.com/office/drawing/2014/main" id="{26D18A91-1994-4703-81EC-143CC9ED63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14CBC3C-4489-48CE-94ED-5309E43919C7}"/>
              </a:ext>
            </a:extLst>
          </p:cNvPr>
          <p:cNvSpPr>
            <a:spLocks noGrp="1"/>
          </p:cNvSpPr>
          <p:nvPr>
            <p:ph type="sldNum" sz="quarter" idx="12"/>
          </p:nvPr>
        </p:nvSpPr>
        <p:spPr/>
        <p:txBody>
          <a:bodyPr/>
          <a:lstStyle/>
          <a:p>
            <a:fld id="{F894BBD6-17CB-43B3-B039-D160B917596F}" type="slidenum">
              <a:rPr lang="es-ES" smtClean="0"/>
              <a:t>‹Nº›</a:t>
            </a:fld>
            <a:endParaRPr lang="es-ES"/>
          </a:p>
        </p:txBody>
      </p:sp>
    </p:spTree>
    <p:extLst>
      <p:ext uri="{BB962C8B-B14F-4D97-AF65-F5344CB8AC3E}">
        <p14:creationId xmlns:p14="http://schemas.microsoft.com/office/powerpoint/2010/main" val="421456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FB514F6-D7D6-43A6-BBC3-8CE41C8B1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3D46AB1-87C8-41AC-9674-6AE3A5167A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161CAB-E372-4D40-8675-B3869BAF9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A34BD-E7FE-48DF-9F95-E3BD7A462776}" type="datetimeFigureOut">
              <a:rPr lang="es-ES" smtClean="0"/>
              <a:t>23/12/2023</a:t>
            </a:fld>
            <a:endParaRPr lang="es-ES"/>
          </a:p>
        </p:txBody>
      </p:sp>
      <p:sp>
        <p:nvSpPr>
          <p:cNvPr id="5" name="Marcador de pie de página 4">
            <a:extLst>
              <a:ext uri="{FF2B5EF4-FFF2-40B4-BE49-F238E27FC236}">
                <a16:creationId xmlns:a16="http://schemas.microsoft.com/office/drawing/2014/main" id="{D393D33C-3507-4296-A9CF-D68214FD8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4498BED-FE91-4182-BE31-5A51A28CC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4BBD6-17CB-43B3-B039-D160B917596F}" type="slidenum">
              <a:rPr lang="es-ES" smtClean="0"/>
              <a:t>‹Nº›</a:t>
            </a:fld>
            <a:endParaRPr lang="es-ES"/>
          </a:p>
        </p:txBody>
      </p:sp>
    </p:spTree>
    <p:extLst>
      <p:ext uri="{BB962C8B-B14F-4D97-AF65-F5344CB8AC3E}">
        <p14:creationId xmlns:p14="http://schemas.microsoft.com/office/powerpoint/2010/main" val="1060647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fRrt_CoIYwk?feature=oembed"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bn4MVmXsF2A?feature=oembed"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cksKw6bj1Vo?feature=oembed"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U-PcCaiN5H4?feature=oembed" TargetMode="Externa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8KxONQd4g48?feature=oembed"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SD_TVDFJFew?feature=oembed" TargetMode="Externa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_Xy4NLg6ZWw?feature=oembed" TargetMode="Externa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GVcVe1-jQys?feature=oembed" TargetMode="Externa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https://www.youtube.com/embed/3eXy1kvwOrE?feature=oembed" TargetMode="Externa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25B03-CB0B-440C-980D-3C128BA3B097}"/>
              </a:ext>
            </a:extLst>
          </p:cNvPr>
          <p:cNvSpPr>
            <a:spLocks noGrp="1"/>
          </p:cNvSpPr>
          <p:nvPr>
            <p:ph type="ctrTitle"/>
          </p:nvPr>
        </p:nvSpPr>
        <p:spPr>
          <a:xfrm>
            <a:off x="7028496" y="-1444557"/>
            <a:ext cx="5324744" cy="2889114"/>
          </a:xfrm>
        </p:spPr>
        <p:txBody>
          <a:bodyPr anchor="b">
            <a:normAutofit/>
          </a:bodyPr>
          <a:lstStyle/>
          <a:p>
            <a:r>
              <a:rPr lang="es-ES" sz="8800" dirty="0">
                <a:latin typeface="Arial Narrow" panose="020B0606020202030204" pitchFamily="34" charset="0"/>
              </a:rPr>
              <a:t>Chaminade</a:t>
            </a:r>
          </a:p>
        </p:txBody>
      </p:sp>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7647215" y="1264743"/>
            <a:ext cx="4087305" cy="1147863"/>
          </a:xfrm>
        </p:spPr>
        <p:txBody>
          <a:bodyPr anchor="t">
            <a:normAutofit/>
          </a:bodyPr>
          <a:lstStyle/>
          <a:p>
            <a:r>
              <a:rPr lang="es-ES" sz="4400" dirty="0">
                <a:latin typeface="Arial Narrow" panose="020B0606020202030204" pitchFamily="34" charset="0"/>
              </a:rPr>
              <a:t>1 ESO</a:t>
            </a:r>
          </a:p>
          <a:p>
            <a:endParaRPr lang="es-ES" sz="4400" dirty="0">
              <a:latin typeface="Arial Narrow" panose="020B0606020202030204" pitchFamily="34" charset="0"/>
            </a:endParaRPr>
          </a:p>
          <a:p>
            <a:endParaRPr lang="es-ES" sz="4400" dirty="0">
              <a:latin typeface="Arial Narrow" panose="020B0606020202030204" pitchFamily="34" charset="0"/>
            </a:endParaRPr>
          </a:p>
          <a:p>
            <a:endParaRPr lang="es-ES" sz="4400" dirty="0">
              <a:latin typeface="Arial Narrow" panose="020B0606020202030204" pitchFamily="34" charset="0"/>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Logotipo&#10;&#10;Descripción generada automáticamente">
            <a:extLst>
              <a:ext uri="{FF2B5EF4-FFF2-40B4-BE49-F238E27FC236}">
                <a16:creationId xmlns:a16="http://schemas.microsoft.com/office/drawing/2014/main" id="{0D944AF2-07B0-4632-AAAF-0F0118E61364}"/>
              </a:ext>
            </a:extLst>
          </p:cNvPr>
          <p:cNvPicPr>
            <a:picLocks noChangeAspect="1"/>
          </p:cNvPicPr>
          <p:nvPr/>
        </p:nvPicPr>
        <p:blipFill rotWithShape="1">
          <a:blip r:embed="rId2">
            <a:extLst>
              <a:ext uri="{28A0092B-C50C-407E-A947-70E740481C1C}">
                <a14:useLocalDpi xmlns:a14="http://schemas.microsoft.com/office/drawing/2010/main" val="0"/>
              </a:ext>
            </a:extLst>
          </a:blip>
          <a:srcRect l="15430" r="16160" b="-1"/>
          <a:stretch/>
        </p:blipFill>
        <p:spPr>
          <a:xfrm>
            <a:off x="2" y="10"/>
            <a:ext cx="1480462" cy="1444547"/>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17" name="Imagen 16" descr="Una caricatura de una persona&#10;&#10;Descripción generada automáticamente con confianza media">
            <a:extLst>
              <a:ext uri="{FF2B5EF4-FFF2-40B4-BE49-F238E27FC236}">
                <a16:creationId xmlns:a16="http://schemas.microsoft.com/office/drawing/2014/main" id="{5732C532-3766-479D-B9CE-3F6DF1DF9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637" y="2706688"/>
            <a:ext cx="2661417" cy="3800349"/>
          </a:xfrm>
          <a:prstGeom prst="rect">
            <a:avLst/>
          </a:prstGeom>
        </p:spPr>
      </p:pic>
      <p:pic>
        <p:nvPicPr>
          <p:cNvPr id="19" name="Imagen 18" descr="Una caricatura de una persona&#10;&#10;Descripción generada automáticamente con confianza media">
            <a:extLst>
              <a:ext uri="{FF2B5EF4-FFF2-40B4-BE49-F238E27FC236}">
                <a16:creationId xmlns:a16="http://schemas.microsoft.com/office/drawing/2014/main" id="{2EB278FE-6099-4793-B142-EE0555C37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550" y="2706688"/>
            <a:ext cx="2661417" cy="3800349"/>
          </a:xfrm>
          <a:prstGeom prst="rect">
            <a:avLst/>
          </a:prstGeom>
        </p:spPr>
      </p:pic>
      <p:pic>
        <p:nvPicPr>
          <p:cNvPr id="22" name="Imagen 21" descr="Una caricatura de una persona&#10;&#10;Descripción generada automáticamente con confianza media">
            <a:extLst>
              <a:ext uri="{FF2B5EF4-FFF2-40B4-BE49-F238E27FC236}">
                <a16:creationId xmlns:a16="http://schemas.microsoft.com/office/drawing/2014/main" id="{D17C6B10-708A-4F32-986B-A86B2A057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2875" y="2706688"/>
            <a:ext cx="2661417" cy="3800349"/>
          </a:xfrm>
          <a:prstGeom prst="rect">
            <a:avLst/>
          </a:prstGeom>
        </p:spPr>
      </p:pic>
    </p:spTree>
    <p:extLst>
      <p:ext uri="{BB962C8B-B14F-4D97-AF65-F5344CB8AC3E}">
        <p14:creationId xmlns:p14="http://schemas.microsoft.com/office/powerpoint/2010/main" val="1658896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Herminio,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10" name="Subtítulo 2">
            <a:extLst>
              <a:ext uri="{FF2B5EF4-FFF2-40B4-BE49-F238E27FC236}">
                <a16:creationId xmlns:a16="http://schemas.microsoft.com/office/drawing/2014/main" id="{0BB8CF87-83A7-41C8-ACE5-49C0CF527BB3}"/>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2" name="Elementos multimedia en línea 1" title="1ESO 1">
            <a:hlinkClick r:id="" action="ppaction://media"/>
            <a:extLst>
              <a:ext uri="{FF2B5EF4-FFF2-40B4-BE49-F238E27FC236}">
                <a16:creationId xmlns:a16="http://schemas.microsoft.com/office/drawing/2014/main" id="{4CC47FB2-2F65-E4AC-E171-312A17B3B371}"/>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33527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Los marianistas son enviados a vivir en distintas comunidades, en distintos lugares y países. Según la necesidad de la Compañía de María, según el talento y el don de cada uno. ¿Y </a:t>
            </a:r>
            <a:r>
              <a:rPr lang="es-ES" sz="2800" dirty="0" err="1">
                <a:solidFill>
                  <a:schemeClr val="accent6">
                    <a:lumMod val="75000"/>
                  </a:schemeClr>
                </a:solidFill>
                <a:latin typeface="Arial Narrow" panose="020B0606020202030204" pitchFamily="34" charset="0"/>
              </a:rPr>
              <a:t>Hermino</a:t>
            </a:r>
            <a:r>
              <a:rPr lang="es-ES" sz="2800" dirty="0">
                <a:solidFill>
                  <a:schemeClr val="accent6">
                    <a:lumMod val="75000"/>
                  </a:schemeClr>
                </a:solidFill>
                <a:latin typeface="Arial Narrow" panose="020B0606020202030204" pitchFamily="34" charset="0"/>
              </a:rPr>
              <a:t> dónde?</a:t>
            </a:r>
            <a:endParaRPr lang="es-ES" sz="4000" b="1"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Solo ha vivido en dos comunidades</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O en tres casas, pero un único país</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O en cinco ciudades, de dos países</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En bastantes casas y varios países</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250783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Herminio,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6" name="Elementos multimedia en línea 5" title="1ESO 2">
            <a:hlinkClick r:id="" action="ppaction://media"/>
            <a:extLst>
              <a:ext uri="{FF2B5EF4-FFF2-40B4-BE49-F238E27FC236}">
                <a16:creationId xmlns:a16="http://schemas.microsoft.com/office/drawing/2014/main" id="{74235D40-7629-41BE-0AFC-95B37C164563}"/>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175370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¿Eso significa que entre ellos se quieren y se cuidan? ¿Que, aunque vayan de un lado para otro, como son hermanos, se recuerdan, se apoyan, se animan? </a:t>
            </a:r>
            <a:endParaRPr lang="es-ES" sz="4000" b="1"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Como en todas las familias, relaciones de afecto</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Algunas personas dejan huella para siempre</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Siempre encuentras personas de las que aprender</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Se centran más en lo que hacen</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131967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Herminio,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2" name="Elementos multimedia en línea 1" title="1ESO 3">
            <a:hlinkClick r:id="" action="ppaction://media"/>
            <a:extLst>
              <a:ext uri="{FF2B5EF4-FFF2-40B4-BE49-F238E27FC236}">
                <a16:creationId xmlns:a16="http://schemas.microsoft.com/office/drawing/2014/main" id="{528A85A4-BE50-C5A5-39CB-F39CA73518E9}"/>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31126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Vamos a preguntar entonces a Herminio si él ha aportado algo a los demás donde ha estado. ¿Qué crees que dirá?</a:t>
            </a:r>
            <a:endParaRPr lang="es-ES" sz="4000"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Que eso tienen que decirlo los demás</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Sabe que ha aportado mucho y es esencial</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Ha dado lo que es y tiene y eso es lo que quiere</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No lo sabe, pero preguntará</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255809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Herminio,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2" name="Elementos multimedia en línea 1" title="1ESO 4">
            <a:hlinkClick r:id="" action="ppaction://media"/>
            <a:extLst>
              <a:ext uri="{FF2B5EF4-FFF2-40B4-BE49-F238E27FC236}">
                <a16:creationId xmlns:a16="http://schemas.microsoft.com/office/drawing/2014/main" id="{3C145F18-429A-ADF5-5C41-D207E0D09855}"/>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31517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Como son cristianos y buenos, entonces ellos no tienen dificultades y la vida en comunidad es maravillosa y estupenda. No hay problemas, no hay diferencias. Todos van a lo mismo. ¿Qué crees?</a:t>
            </a:r>
            <a:endParaRPr lang="es-ES" sz="4000"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Como toda familia, pero quieren quererse y cuidarse</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Son perfectos, sin dificultades ni problemas</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En general, llevan una vida tranquila y poco más</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Igual que en la vida, hay que aprender y ser pacientes</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208061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Herminio,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6" name="Elementos multimedia en línea 5" title="1ESO 5">
            <a:hlinkClick r:id="" action="ppaction://media"/>
            <a:extLst>
              <a:ext uri="{FF2B5EF4-FFF2-40B4-BE49-F238E27FC236}">
                <a16:creationId xmlns:a16="http://schemas.microsoft.com/office/drawing/2014/main" id="{8DB371F0-C8C4-2455-F483-0BEFFADE182C}"/>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138665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¿Qué aporta vivir en comunidad? ¿Es como un trabajo más, con el que comprometerse y seguir unos horarios, costumbres, rutinas…? ¿Es para todas las personas o solo para unos pocos elegidos?</a:t>
            </a:r>
            <a:endParaRPr lang="es-ES" sz="4000"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Se comparten dones, cualidades, visiones…</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Experiencia de perdón y amor, cercanía y amistad…</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Crecimiento en libertad, fraternidad y espiritualidad</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De todo. Vivir en familia nos configura en todo.</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221016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p:txBody>
          <a:bodyPr>
            <a:normAutofit lnSpcReduction="10000"/>
          </a:bodyPr>
          <a:lstStyle/>
          <a:p>
            <a:pPr algn="r"/>
            <a:r>
              <a:rPr lang="es-ES" sz="5400" dirty="0">
                <a:solidFill>
                  <a:schemeClr val="accent1"/>
                </a:solidFill>
                <a:latin typeface="Arial Narrow" panose="020B0606020202030204" pitchFamily="34" charset="0"/>
              </a:rPr>
              <a:t>¡Volvemos juntos un año más!</a:t>
            </a:r>
          </a:p>
          <a:p>
            <a:pPr algn="r"/>
            <a:r>
              <a:rPr lang="es-ES" sz="5400" b="1" dirty="0">
                <a:solidFill>
                  <a:schemeClr val="accent1"/>
                </a:solidFill>
                <a:latin typeface="Arial Narrow" panose="020B0606020202030204" pitchFamily="34" charset="0"/>
              </a:rPr>
              <a:t>¡Lo hacemos con Chaminade!</a:t>
            </a:r>
          </a:p>
        </p:txBody>
      </p:sp>
    </p:spTree>
    <p:extLst>
      <p:ext uri="{BB962C8B-B14F-4D97-AF65-F5344CB8AC3E}">
        <p14:creationId xmlns:p14="http://schemas.microsoft.com/office/powerpoint/2010/main" val="3955446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Herminio,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2" name="Elementos multimedia en línea 1" title="1ESO 6">
            <a:hlinkClick r:id="" action="ppaction://media"/>
            <a:extLst>
              <a:ext uri="{FF2B5EF4-FFF2-40B4-BE49-F238E27FC236}">
                <a16:creationId xmlns:a16="http://schemas.microsoft.com/office/drawing/2014/main" id="{3D4C927F-3576-C324-D958-2C17796BC4DC}"/>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205397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Vivir en comunidad ayuda a ser mejor. Como en una familia. Contar con apoyos, cuidados, fuerzas, capacidades. ¿Dios tiene que ver algo en todo esto? ¿Qué quiere Dios de los marianistas?</a:t>
            </a:r>
            <a:endParaRPr lang="es-ES" sz="4000"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Que sean buenas personas</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Que trabajen en la misión con entrega</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Que recen mucho y bien</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Que transformen el mundo</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147608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Herminio,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2" name="Elementos multimedia en línea 1" title="1ESO 7">
            <a:hlinkClick r:id="" action="ppaction://media"/>
            <a:extLst>
              <a:ext uri="{FF2B5EF4-FFF2-40B4-BE49-F238E27FC236}">
                <a16:creationId xmlns:a16="http://schemas.microsoft.com/office/drawing/2014/main" id="{01A62DF8-248B-3B49-9907-61B77FDFCFF2}"/>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13373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¿Está abierta la posibilidad de vivir con los marianistas? ¿A quién invitar a compartir unos días o la vida entera? ¿Todas las personas pueden y están capacitadas? ¿Todos tienen un don que dar?</a:t>
            </a:r>
            <a:endParaRPr lang="es-ES" sz="4000"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Todos</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Unos pocos</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Muy pocos</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Nadie</a:t>
            </a:r>
          </a:p>
        </p:txBody>
      </p:sp>
      <p:sp>
        <p:nvSpPr>
          <p:cNvPr id="12" name="Subtítulo 2">
            <a:extLst>
              <a:ext uri="{FF2B5EF4-FFF2-40B4-BE49-F238E27FC236}">
                <a16:creationId xmlns:a16="http://schemas.microsoft.com/office/drawing/2014/main" id="{52FB34C0-8DDF-434D-91E2-8259C6F6B4B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1860218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1860140" y="5843514"/>
            <a:ext cx="8471718" cy="956314"/>
          </a:xfrm>
        </p:spPr>
        <p:txBody>
          <a:bodyPr>
            <a:normAutofit/>
          </a:bodyPr>
          <a:lstStyle/>
          <a:p>
            <a:pPr algn="r"/>
            <a:r>
              <a:rPr lang="es-ES" sz="2800" dirty="0">
                <a:solidFill>
                  <a:schemeClr val="accent6">
                    <a:lumMod val="75000"/>
                  </a:schemeClr>
                </a:solidFill>
                <a:latin typeface="Arial Narrow" panose="020B0606020202030204" pitchFamily="34" charset="0"/>
              </a:rPr>
              <a:t>Herminio, </a:t>
            </a:r>
            <a:r>
              <a:rPr lang="es-ES" sz="2800" dirty="0" err="1">
                <a:solidFill>
                  <a:schemeClr val="accent6">
                    <a:lumMod val="75000"/>
                  </a:schemeClr>
                </a:solidFill>
                <a:latin typeface="Arial Narrow" panose="020B0606020202030204" pitchFamily="34" charset="0"/>
              </a:rPr>
              <a:t>sm</a:t>
            </a:r>
            <a:endParaRPr lang="es-ES" sz="2800" dirty="0">
              <a:solidFill>
                <a:schemeClr val="accent6">
                  <a:lumMod val="75000"/>
                </a:schemeClr>
              </a:solidFill>
              <a:latin typeface="Arial Narrow" panose="020B0606020202030204" pitchFamily="34" charset="0"/>
            </a:endParaRPr>
          </a:p>
        </p:txBody>
      </p:sp>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8" name="Subtítulo 2">
            <a:extLst>
              <a:ext uri="{FF2B5EF4-FFF2-40B4-BE49-F238E27FC236}">
                <a16:creationId xmlns:a16="http://schemas.microsoft.com/office/drawing/2014/main" id="{063F77DB-43F8-415F-8C13-9592C905DAA4}"/>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pic>
        <p:nvPicPr>
          <p:cNvPr id="6" name="Elementos multimedia en línea 5" title="1ESO 8">
            <a:hlinkClick r:id="" action="ppaction://media"/>
            <a:extLst>
              <a:ext uri="{FF2B5EF4-FFF2-40B4-BE49-F238E27FC236}">
                <a16:creationId xmlns:a16="http://schemas.microsoft.com/office/drawing/2014/main" id="{DDD8F847-5CD8-8FD5-4C9C-181EA6AE3302}"/>
              </a:ext>
            </a:extLst>
          </p:cNvPr>
          <p:cNvPicPr>
            <a:picLocks noRot="1" noChangeAspect="1"/>
          </p:cNvPicPr>
          <p:nvPr>
            <a:videoFile r:link="rId1"/>
          </p:nvPr>
        </p:nvPicPr>
        <p:blipFill>
          <a:blip r:embed="rId4"/>
          <a:stretch>
            <a:fillRect/>
          </a:stretch>
        </p:blipFill>
        <p:spPr>
          <a:xfrm>
            <a:off x="1928999" y="1076485"/>
            <a:ext cx="8334000" cy="4705029"/>
          </a:xfrm>
          <a:prstGeom prst="rect">
            <a:avLst/>
          </a:prstGeom>
        </p:spPr>
      </p:pic>
    </p:spTree>
    <p:extLst>
      <p:ext uri="{BB962C8B-B14F-4D97-AF65-F5344CB8AC3E}">
        <p14:creationId xmlns:p14="http://schemas.microsoft.com/office/powerpoint/2010/main" val="155873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F2124"/>
        </a:solidFill>
        <a:effectLst/>
      </p:bgPr>
    </p:bg>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1D8AD2A8-47ED-42BE-A0D8-0C9CE93D4CD3}"/>
              </a:ext>
            </a:extLst>
          </p:cNvPr>
          <p:cNvSpPr/>
          <p:nvPr/>
        </p:nvSpPr>
        <p:spPr>
          <a:xfrm>
            <a:off x="0" y="-1"/>
            <a:ext cx="4011285" cy="6858001"/>
          </a:xfrm>
          <a:prstGeom prst="flowChartOffpageConnector">
            <a:avLst/>
          </a:prstGeom>
          <a:solidFill>
            <a:srgbClr val="8F21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700" dirty="0">
                <a:latin typeface="Arial Narrow" panose="020B0606020202030204" pitchFamily="34" charset="0"/>
              </a:rPr>
              <a:t>3</a:t>
            </a:r>
          </a:p>
        </p:txBody>
      </p:sp>
      <p:pic>
        <p:nvPicPr>
          <p:cNvPr id="4" name="Imagen 3" descr="Una caricatura de una persona&#10;&#10;Descripción generada automáticamente con confianza media">
            <a:extLst>
              <a:ext uri="{FF2B5EF4-FFF2-40B4-BE49-F238E27FC236}">
                <a16:creationId xmlns:a16="http://schemas.microsoft.com/office/drawing/2014/main" id="{DFB2A3F6-3AD4-4677-9CC1-E4310F609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051" y="0"/>
            <a:ext cx="4847949" cy="6858000"/>
          </a:xfrm>
          <a:prstGeom prst="rect">
            <a:avLst/>
          </a:prstGeom>
        </p:spPr>
      </p:pic>
    </p:spTree>
    <p:extLst>
      <p:ext uri="{BB962C8B-B14F-4D97-AF65-F5344CB8AC3E}">
        <p14:creationId xmlns:p14="http://schemas.microsoft.com/office/powerpoint/2010/main" val="217976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2" y="121859"/>
            <a:ext cx="12192002" cy="956314"/>
          </a:xfrm>
        </p:spPr>
        <p:txBody>
          <a:bodyPr>
            <a:normAutofit/>
          </a:bodyPr>
          <a:lstStyle/>
          <a:p>
            <a:pPr algn="r"/>
            <a:r>
              <a:rPr lang="es-ES" sz="5400" dirty="0">
                <a:solidFill>
                  <a:srgbClr val="8F2124"/>
                </a:solidFill>
                <a:latin typeface="Arial Narrow" panose="020B0606020202030204" pitchFamily="34" charset="0"/>
              </a:rPr>
              <a:t>Actividad</a:t>
            </a:r>
          </a:p>
        </p:txBody>
      </p:sp>
      <p:sp>
        <p:nvSpPr>
          <p:cNvPr id="5" name="Diagrama de flujo: conector fuera de página 4">
            <a:extLst>
              <a:ext uri="{FF2B5EF4-FFF2-40B4-BE49-F238E27FC236}">
                <a16:creationId xmlns:a16="http://schemas.microsoft.com/office/drawing/2014/main" id="{644BAC4E-B068-4D2C-82B9-01EB0EBCB3AE}"/>
              </a:ext>
            </a:extLst>
          </p:cNvPr>
          <p:cNvSpPr/>
          <p:nvPr/>
        </p:nvSpPr>
        <p:spPr>
          <a:xfrm>
            <a:off x="-2" y="3170828"/>
            <a:ext cx="846161" cy="1446662"/>
          </a:xfrm>
          <a:prstGeom prst="flowChartOffpageConnector">
            <a:avLst/>
          </a:prstGeom>
          <a:solidFill>
            <a:srgbClr val="8F2124"/>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3</a:t>
            </a:r>
          </a:p>
        </p:txBody>
      </p:sp>
      <p:pic>
        <p:nvPicPr>
          <p:cNvPr id="4" name="Imagen 3" descr="Una caricatura de una persona&#10;&#10;Descripción generada automáticamente con confianza media">
            <a:extLst>
              <a:ext uri="{FF2B5EF4-FFF2-40B4-BE49-F238E27FC236}">
                <a16:creationId xmlns:a16="http://schemas.microsoft.com/office/drawing/2014/main" id="{50EDECBB-46A0-464B-BCA6-47E6A77A4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12" y="4729971"/>
            <a:ext cx="1941876" cy="2772885"/>
          </a:xfrm>
          <a:prstGeom prst="ellipse">
            <a:avLst/>
          </a:prstGeom>
        </p:spPr>
      </p:pic>
      <p:sp>
        <p:nvSpPr>
          <p:cNvPr id="6" name="Subtítulo 2">
            <a:extLst>
              <a:ext uri="{FF2B5EF4-FFF2-40B4-BE49-F238E27FC236}">
                <a16:creationId xmlns:a16="http://schemas.microsoft.com/office/drawing/2014/main" id="{12EC5A9E-BCF1-43CF-9AED-5F5532BF61CD}"/>
              </a:ext>
            </a:extLst>
          </p:cNvPr>
          <p:cNvSpPr txBox="1">
            <a:spLocks/>
          </p:cNvSpPr>
          <p:nvPr/>
        </p:nvSpPr>
        <p:spPr>
          <a:xfrm>
            <a:off x="1015925" y="1078171"/>
            <a:ext cx="10502308" cy="27728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rgbClr val="8F2124"/>
                </a:solidFill>
                <a:latin typeface="Arial Narrow" panose="020B0606020202030204" pitchFamily="34" charset="0"/>
              </a:rPr>
              <a:t>El P. Chaminade quería que los marianistas vivieran en comunidad su fe y su misión, como el mejor modo de aprender a ser hijos de Dios y hermanos, y extender así el Reino de Dios transformando las relaciones entre las personas. ¿Cómo crees que el P. Chaminade soñaría hoy nuestro colegio, nuestra clase? ¿Crecemos también como personas cuando somos más hermanos? Pensamos cada uno las nuestras y escogemos tres para la clase.</a:t>
            </a:r>
            <a:endParaRPr lang="es-ES" sz="4000" dirty="0">
              <a:solidFill>
                <a:srgbClr val="8F2124"/>
              </a:solidFill>
              <a:latin typeface="Arial Narrow" panose="020B0606020202030204" pitchFamily="34" charset="0"/>
            </a:endParaRPr>
          </a:p>
        </p:txBody>
      </p:sp>
      <p:sp>
        <p:nvSpPr>
          <p:cNvPr id="7" name="Rectángulo: esquinas redondeadas 6">
            <a:extLst>
              <a:ext uri="{FF2B5EF4-FFF2-40B4-BE49-F238E27FC236}">
                <a16:creationId xmlns:a16="http://schemas.microsoft.com/office/drawing/2014/main" id="{527B15C5-8A6B-4180-B839-41A089E80DA6}"/>
              </a:ext>
            </a:extLst>
          </p:cNvPr>
          <p:cNvSpPr/>
          <p:nvPr/>
        </p:nvSpPr>
        <p:spPr>
          <a:xfrm>
            <a:off x="2589601" y="3734367"/>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Amistad</a:t>
            </a:r>
          </a:p>
        </p:txBody>
      </p:sp>
      <p:sp>
        <p:nvSpPr>
          <p:cNvPr id="8" name="Rectángulo: esquinas redondeadas 7">
            <a:extLst>
              <a:ext uri="{FF2B5EF4-FFF2-40B4-BE49-F238E27FC236}">
                <a16:creationId xmlns:a16="http://schemas.microsoft.com/office/drawing/2014/main" id="{012F21F2-D8E6-41B4-9565-7D58583564CD}"/>
              </a:ext>
            </a:extLst>
          </p:cNvPr>
          <p:cNvSpPr/>
          <p:nvPr/>
        </p:nvSpPr>
        <p:spPr>
          <a:xfrm>
            <a:off x="2589601" y="4451898"/>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Fraternidad</a:t>
            </a:r>
          </a:p>
        </p:txBody>
      </p:sp>
      <p:sp>
        <p:nvSpPr>
          <p:cNvPr id="9" name="Rectángulo: esquinas redondeadas 8">
            <a:extLst>
              <a:ext uri="{FF2B5EF4-FFF2-40B4-BE49-F238E27FC236}">
                <a16:creationId xmlns:a16="http://schemas.microsoft.com/office/drawing/2014/main" id="{1FDC6592-13DC-4611-83D7-5E068A906187}"/>
              </a:ext>
            </a:extLst>
          </p:cNvPr>
          <p:cNvSpPr/>
          <p:nvPr/>
        </p:nvSpPr>
        <p:spPr>
          <a:xfrm>
            <a:off x="2589601" y="5169429"/>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Compañerismo</a:t>
            </a:r>
          </a:p>
        </p:txBody>
      </p:sp>
      <p:sp>
        <p:nvSpPr>
          <p:cNvPr id="10" name="Rectángulo: esquinas redondeadas 9">
            <a:extLst>
              <a:ext uri="{FF2B5EF4-FFF2-40B4-BE49-F238E27FC236}">
                <a16:creationId xmlns:a16="http://schemas.microsoft.com/office/drawing/2014/main" id="{195F6E2D-38F0-4A5E-98F7-586457924F75}"/>
              </a:ext>
            </a:extLst>
          </p:cNvPr>
          <p:cNvSpPr/>
          <p:nvPr/>
        </p:nvSpPr>
        <p:spPr>
          <a:xfrm>
            <a:off x="5578818" y="3734367"/>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Cercanía</a:t>
            </a:r>
          </a:p>
        </p:txBody>
      </p:sp>
      <p:sp>
        <p:nvSpPr>
          <p:cNvPr id="11" name="Rectángulo: esquinas redondeadas 10">
            <a:extLst>
              <a:ext uri="{FF2B5EF4-FFF2-40B4-BE49-F238E27FC236}">
                <a16:creationId xmlns:a16="http://schemas.microsoft.com/office/drawing/2014/main" id="{335773E1-8501-4B3A-9E87-F1A0CEA6B938}"/>
              </a:ext>
            </a:extLst>
          </p:cNvPr>
          <p:cNvSpPr/>
          <p:nvPr/>
        </p:nvSpPr>
        <p:spPr>
          <a:xfrm>
            <a:off x="5578818" y="4451898"/>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Respeto</a:t>
            </a:r>
          </a:p>
        </p:txBody>
      </p:sp>
      <p:sp>
        <p:nvSpPr>
          <p:cNvPr id="12" name="Rectángulo: esquinas redondeadas 11">
            <a:extLst>
              <a:ext uri="{FF2B5EF4-FFF2-40B4-BE49-F238E27FC236}">
                <a16:creationId xmlns:a16="http://schemas.microsoft.com/office/drawing/2014/main" id="{F12F7F27-E51D-4836-9C69-8A1C4087B461}"/>
              </a:ext>
            </a:extLst>
          </p:cNvPr>
          <p:cNvSpPr/>
          <p:nvPr/>
        </p:nvSpPr>
        <p:spPr>
          <a:xfrm>
            <a:off x="5578818" y="5169429"/>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Cuidado</a:t>
            </a:r>
          </a:p>
        </p:txBody>
      </p:sp>
      <p:sp>
        <p:nvSpPr>
          <p:cNvPr id="13" name="Rectángulo: esquinas redondeadas 12">
            <a:extLst>
              <a:ext uri="{FF2B5EF4-FFF2-40B4-BE49-F238E27FC236}">
                <a16:creationId xmlns:a16="http://schemas.microsoft.com/office/drawing/2014/main" id="{52265C70-874E-41AC-811F-9FDFF200D144}"/>
              </a:ext>
            </a:extLst>
          </p:cNvPr>
          <p:cNvSpPr/>
          <p:nvPr/>
        </p:nvSpPr>
        <p:spPr>
          <a:xfrm>
            <a:off x="8568035" y="3734367"/>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Solidaridad</a:t>
            </a:r>
          </a:p>
        </p:txBody>
      </p:sp>
      <p:sp>
        <p:nvSpPr>
          <p:cNvPr id="14" name="Rectángulo: esquinas redondeadas 13">
            <a:extLst>
              <a:ext uri="{FF2B5EF4-FFF2-40B4-BE49-F238E27FC236}">
                <a16:creationId xmlns:a16="http://schemas.microsoft.com/office/drawing/2014/main" id="{545E2E70-181C-4BD2-A4DC-728A38E11FB9}"/>
              </a:ext>
            </a:extLst>
          </p:cNvPr>
          <p:cNvSpPr/>
          <p:nvPr/>
        </p:nvSpPr>
        <p:spPr>
          <a:xfrm>
            <a:off x="8568035" y="4451898"/>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Generosidad</a:t>
            </a:r>
          </a:p>
        </p:txBody>
      </p:sp>
      <p:sp>
        <p:nvSpPr>
          <p:cNvPr id="15" name="Rectángulo: esquinas redondeadas 14">
            <a:extLst>
              <a:ext uri="{FF2B5EF4-FFF2-40B4-BE49-F238E27FC236}">
                <a16:creationId xmlns:a16="http://schemas.microsoft.com/office/drawing/2014/main" id="{E22CDA25-A3B0-4A28-8A50-0F28EE94E28A}"/>
              </a:ext>
            </a:extLst>
          </p:cNvPr>
          <p:cNvSpPr/>
          <p:nvPr/>
        </p:nvSpPr>
        <p:spPr>
          <a:xfrm>
            <a:off x="8568035" y="5169429"/>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Cooperación</a:t>
            </a:r>
          </a:p>
        </p:txBody>
      </p:sp>
    </p:spTree>
    <p:extLst>
      <p:ext uri="{BB962C8B-B14F-4D97-AF65-F5344CB8AC3E}">
        <p14:creationId xmlns:p14="http://schemas.microsoft.com/office/powerpoint/2010/main" val="807331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2" y="121859"/>
            <a:ext cx="12192002" cy="956314"/>
          </a:xfrm>
        </p:spPr>
        <p:txBody>
          <a:bodyPr>
            <a:normAutofit/>
          </a:bodyPr>
          <a:lstStyle/>
          <a:p>
            <a:pPr algn="r"/>
            <a:r>
              <a:rPr lang="es-ES" sz="5400" dirty="0">
                <a:solidFill>
                  <a:srgbClr val="8F2124"/>
                </a:solidFill>
                <a:latin typeface="Arial Narrow" panose="020B0606020202030204" pitchFamily="34" charset="0"/>
              </a:rPr>
              <a:t>Actividad</a:t>
            </a:r>
          </a:p>
        </p:txBody>
      </p:sp>
      <p:sp>
        <p:nvSpPr>
          <p:cNvPr id="5" name="Diagrama de flujo: conector fuera de página 4">
            <a:extLst>
              <a:ext uri="{FF2B5EF4-FFF2-40B4-BE49-F238E27FC236}">
                <a16:creationId xmlns:a16="http://schemas.microsoft.com/office/drawing/2014/main" id="{644BAC4E-B068-4D2C-82B9-01EB0EBCB3AE}"/>
              </a:ext>
            </a:extLst>
          </p:cNvPr>
          <p:cNvSpPr/>
          <p:nvPr/>
        </p:nvSpPr>
        <p:spPr>
          <a:xfrm>
            <a:off x="-2" y="3170828"/>
            <a:ext cx="846161" cy="1446662"/>
          </a:xfrm>
          <a:prstGeom prst="flowChartOffpageConnector">
            <a:avLst/>
          </a:prstGeom>
          <a:solidFill>
            <a:srgbClr val="8F2124"/>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3</a:t>
            </a:r>
          </a:p>
        </p:txBody>
      </p:sp>
      <p:pic>
        <p:nvPicPr>
          <p:cNvPr id="4" name="Imagen 3" descr="Una caricatura de una persona&#10;&#10;Descripción generada automáticamente con confianza media">
            <a:extLst>
              <a:ext uri="{FF2B5EF4-FFF2-40B4-BE49-F238E27FC236}">
                <a16:creationId xmlns:a16="http://schemas.microsoft.com/office/drawing/2014/main" id="{50EDECBB-46A0-464B-BCA6-47E6A77A4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12" y="4729971"/>
            <a:ext cx="1941876" cy="2772885"/>
          </a:xfrm>
          <a:prstGeom prst="ellipse">
            <a:avLst/>
          </a:prstGeom>
        </p:spPr>
      </p:pic>
      <p:sp>
        <p:nvSpPr>
          <p:cNvPr id="6" name="Subtítulo 2">
            <a:extLst>
              <a:ext uri="{FF2B5EF4-FFF2-40B4-BE49-F238E27FC236}">
                <a16:creationId xmlns:a16="http://schemas.microsoft.com/office/drawing/2014/main" id="{12EC5A9E-BCF1-43CF-9AED-5F5532BF61CD}"/>
              </a:ext>
            </a:extLst>
          </p:cNvPr>
          <p:cNvSpPr txBox="1">
            <a:spLocks/>
          </p:cNvSpPr>
          <p:nvPr/>
        </p:nvSpPr>
        <p:spPr>
          <a:xfrm>
            <a:off x="1015925" y="1078171"/>
            <a:ext cx="10502308" cy="27728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rgbClr val="8F2124"/>
                </a:solidFill>
                <a:latin typeface="Arial Narrow" panose="020B0606020202030204" pitchFamily="34" charset="0"/>
              </a:rPr>
              <a:t>El P. Chaminade quería que los marianistas vivieran en comunidad su fe y su misión, como el mejor modo de aprender a ser hijos de Dios y hermanos, y extender así el Reino de Dios transformando las relaciones entre las personas. ¿Cómo crees que el P. Chaminade soñaría hoy nuestro colegio, nuestra clase? ¿Crecemos también como personas cuando somos más hermanos? Pensamos cada uno las nuestras y escogemos tres para la clase.</a:t>
            </a:r>
            <a:endParaRPr lang="es-ES" sz="4000" dirty="0">
              <a:solidFill>
                <a:srgbClr val="8F2124"/>
              </a:solidFill>
              <a:latin typeface="Arial Narrow" panose="020B0606020202030204" pitchFamily="34" charset="0"/>
            </a:endParaRPr>
          </a:p>
        </p:txBody>
      </p:sp>
      <p:sp>
        <p:nvSpPr>
          <p:cNvPr id="7" name="Rectángulo: esquinas redondeadas 6">
            <a:extLst>
              <a:ext uri="{FF2B5EF4-FFF2-40B4-BE49-F238E27FC236}">
                <a16:creationId xmlns:a16="http://schemas.microsoft.com/office/drawing/2014/main" id="{527B15C5-8A6B-4180-B839-41A089E80DA6}"/>
              </a:ext>
            </a:extLst>
          </p:cNvPr>
          <p:cNvSpPr/>
          <p:nvPr/>
        </p:nvSpPr>
        <p:spPr>
          <a:xfrm>
            <a:off x="2589601" y="3734367"/>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Amistad</a:t>
            </a:r>
          </a:p>
        </p:txBody>
      </p:sp>
      <p:sp>
        <p:nvSpPr>
          <p:cNvPr id="8" name="Rectángulo: esquinas redondeadas 7">
            <a:extLst>
              <a:ext uri="{FF2B5EF4-FFF2-40B4-BE49-F238E27FC236}">
                <a16:creationId xmlns:a16="http://schemas.microsoft.com/office/drawing/2014/main" id="{012F21F2-D8E6-41B4-9565-7D58583564CD}"/>
              </a:ext>
            </a:extLst>
          </p:cNvPr>
          <p:cNvSpPr/>
          <p:nvPr/>
        </p:nvSpPr>
        <p:spPr>
          <a:xfrm>
            <a:off x="2589601" y="4451898"/>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Fraternidad</a:t>
            </a:r>
          </a:p>
        </p:txBody>
      </p:sp>
      <p:sp>
        <p:nvSpPr>
          <p:cNvPr id="9" name="Rectángulo: esquinas redondeadas 8">
            <a:extLst>
              <a:ext uri="{FF2B5EF4-FFF2-40B4-BE49-F238E27FC236}">
                <a16:creationId xmlns:a16="http://schemas.microsoft.com/office/drawing/2014/main" id="{1FDC6592-13DC-4611-83D7-5E068A906187}"/>
              </a:ext>
            </a:extLst>
          </p:cNvPr>
          <p:cNvSpPr/>
          <p:nvPr/>
        </p:nvSpPr>
        <p:spPr>
          <a:xfrm>
            <a:off x="2589601" y="5169429"/>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Compañerismo</a:t>
            </a:r>
          </a:p>
        </p:txBody>
      </p:sp>
      <p:sp>
        <p:nvSpPr>
          <p:cNvPr id="10" name="Rectángulo: esquinas redondeadas 9">
            <a:extLst>
              <a:ext uri="{FF2B5EF4-FFF2-40B4-BE49-F238E27FC236}">
                <a16:creationId xmlns:a16="http://schemas.microsoft.com/office/drawing/2014/main" id="{195F6E2D-38F0-4A5E-98F7-586457924F75}"/>
              </a:ext>
            </a:extLst>
          </p:cNvPr>
          <p:cNvSpPr/>
          <p:nvPr/>
        </p:nvSpPr>
        <p:spPr>
          <a:xfrm>
            <a:off x="5578818" y="3734367"/>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Cercanía</a:t>
            </a:r>
          </a:p>
        </p:txBody>
      </p:sp>
      <p:sp>
        <p:nvSpPr>
          <p:cNvPr id="11" name="Rectángulo: esquinas redondeadas 10">
            <a:extLst>
              <a:ext uri="{FF2B5EF4-FFF2-40B4-BE49-F238E27FC236}">
                <a16:creationId xmlns:a16="http://schemas.microsoft.com/office/drawing/2014/main" id="{335773E1-8501-4B3A-9E87-F1A0CEA6B938}"/>
              </a:ext>
            </a:extLst>
          </p:cNvPr>
          <p:cNvSpPr/>
          <p:nvPr/>
        </p:nvSpPr>
        <p:spPr>
          <a:xfrm>
            <a:off x="5578818" y="4451898"/>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Respeto</a:t>
            </a:r>
          </a:p>
        </p:txBody>
      </p:sp>
      <p:sp>
        <p:nvSpPr>
          <p:cNvPr id="12" name="Rectángulo: esquinas redondeadas 11">
            <a:extLst>
              <a:ext uri="{FF2B5EF4-FFF2-40B4-BE49-F238E27FC236}">
                <a16:creationId xmlns:a16="http://schemas.microsoft.com/office/drawing/2014/main" id="{F12F7F27-E51D-4836-9C69-8A1C4087B461}"/>
              </a:ext>
            </a:extLst>
          </p:cNvPr>
          <p:cNvSpPr/>
          <p:nvPr/>
        </p:nvSpPr>
        <p:spPr>
          <a:xfrm>
            <a:off x="5578818" y="5169429"/>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Cuidado</a:t>
            </a:r>
          </a:p>
        </p:txBody>
      </p:sp>
      <p:sp>
        <p:nvSpPr>
          <p:cNvPr id="13" name="Rectángulo: esquinas redondeadas 12">
            <a:extLst>
              <a:ext uri="{FF2B5EF4-FFF2-40B4-BE49-F238E27FC236}">
                <a16:creationId xmlns:a16="http://schemas.microsoft.com/office/drawing/2014/main" id="{52265C70-874E-41AC-811F-9FDFF200D144}"/>
              </a:ext>
            </a:extLst>
          </p:cNvPr>
          <p:cNvSpPr/>
          <p:nvPr/>
        </p:nvSpPr>
        <p:spPr>
          <a:xfrm>
            <a:off x="8568035" y="3734367"/>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Solidaridad</a:t>
            </a:r>
          </a:p>
        </p:txBody>
      </p:sp>
      <p:sp>
        <p:nvSpPr>
          <p:cNvPr id="14" name="Rectángulo: esquinas redondeadas 13">
            <a:extLst>
              <a:ext uri="{FF2B5EF4-FFF2-40B4-BE49-F238E27FC236}">
                <a16:creationId xmlns:a16="http://schemas.microsoft.com/office/drawing/2014/main" id="{545E2E70-181C-4BD2-A4DC-728A38E11FB9}"/>
              </a:ext>
            </a:extLst>
          </p:cNvPr>
          <p:cNvSpPr/>
          <p:nvPr/>
        </p:nvSpPr>
        <p:spPr>
          <a:xfrm>
            <a:off x="8568035" y="4451898"/>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Generosidad</a:t>
            </a:r>
          </a:p>
        </p:txBody>
      </p:sp>
      <p:sp>
        <p:nvSpPr>
          <p:cNvPr id="15" name="Rectángulo: esquinas redondeadas 14">
            <a:extLst>
              <a:ext uri="{FF2B5EF4-FFF2-40B4-BE49-F238E27FC236}">
                <a16:creationId xmlns:a16="http://schemas.microsoft.com/office/drawing/2014/main" id="{E22CDA25-A3B0-4A28-8A50-0F28EE94E28A}"/>
              </a:ext>
            </a:extLst>
          </p:cNvPr>
          <p:cNvSpPr/>
          <p:nvPr/>
        </p:nvSpPr>
        <p:spPr>
          <a:xfrm>
            <a:off x="8568035" y="5169429"/>
            <a:ext cx="2608041" cy="556146"/>
          </a:xfrm>
          <a:prstGeom prst="roundRect">
            <a:avLst/>
          </a:prstGeom>
          <a:solidFill>
            <a:schemeClr val="bg1"/>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8F2124"/>
                </a:solidFill>
                <a:latin typeface="Arial Narrow" panose="020B0606020202030204" pitchFamily="34" charset="0"/>
              </a:rPr>
              <a:t>Cooperación</a:t>
            </a:r>
          </a:p>
        </p:txBody>
      </p:sp>
      <p:sp>
        <p:nvSpPr>
          <p:cNvPr id="16" name="Rectángulo: esquinas redondeadas 15">
            <a:extLst>
              <a:ext uri="{FF2B5EF4-FFF2-40B4-BE49-F238E27FC236}">
                <a16:creationId xmlns:a16="http://schemas.microsoft.com/office/drawing/2014/main" id="{7A3153D3-A60C-4CEF-A258-8CC2DA17BA58}"/>
              </a:ext>
            </a:extLst>
          </p:cNvPr>
          <p:cNvSpPr/>
          <p:nvPr/>
        </p:nvSpPr>
        <p:spPr>
          <a:xfrm>
            <a:off x="5871411" y="6116413"/>
            <a:ext cx="5518483" cy="556146"/>
          </a:xfrm>
          <a:prstGeom prst="roundRect">
            <a:avLst/>
          </a:prstGeom>
          <a:solidFill>
            <a:srgbClr val="8F2124"/>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bg1"/>
                </a:solidFill>
                <a:latin typeface="Arial Narrow" panose="020B0606020202030204" pitchFamily="34" charset="0"/>
              </a:rPr>
              <a:t>¿Las escribimos en algún lugar?</a:t>
            </a:r>
          </a:p>
        </p:txBody>
      </p:sp>
    </p:spTree>
    <p:extLst>
      <p:ext uri="{BB962C8B-B14F-4D97-AF65-F5344CB8AC3E}">
        <p14:creationId xmlns:p14="http://schemas.microsoft.com/office/powerpoint/2010/main" val="1973583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2" y="121859"/>
            <a:ext cx="12192002" cy="956314"/>
          </a:xfrm>
        </p:spPr>
        <p:txBody>
          <a:bodyPr>
            <a:normAutofit/>
          </a:bodyPr>
          <a:lstStyle/>
          <a:p>
            <a:pPr algn="r"/>
            <a:r>
              <a:rPr lang="es-ES" sz="5400" dirty="0">
                <a:solidFill>
                  <a:srgbClr val="8F2124"/>
                </a:solidFill>
                <a:latin typeface="Arial Narrow" panose="020B0606020202030204" pitchFamily="34" charset="0"/>
              </a:rPr>
              <a:t>Actividad</a:t>
            </a:r>
          </a:p>
        </p:txBody>
      </p:sp>
      <p:sp>
        <p:nvSpPr>
          <p:cNvPr id="5" name="Diagrama de flujo: conector fuera de página 4">
            <a:extLst>
              <a:ext uri="{FF2B5EF4-FFF2-40B4-BE49-F238E27FC236}">
                <a16:creationId xmlns:a16="http://schemas.microsoft.com/office/drawing/2014/main" id="{644BAC4E-B068-4D2C-82B9-01EB0EBCB3AE}"/>
              </a:ext>
            </a:extLst>
          </p:cNvPr>
          <p:cNvSpPr/>
          <p:nvPr/>
        </p:nvSpPr>
        <p:spPr>
          <a:xfrm>
            <a:off x="-2" y="3170828"/>
            <a:ext cx="846161" cy="1446662"/>
          </a:xfrm>
          <a:prstGeom prst="flowChartOffpageConnector">
            <a:avLst/>
          </a:prstGeom>
          <a:solidFill>
            <a:srgbClr val="8F2124"/>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3</a:t>
            </a:r>
          </a:p>
        </p:txBody>
      </p:sp>
      <p:pic>
        <p:nvPicPr>
          <p:cNvPr id="4" name="Imagen 3" descr="Una caricatura de una persona&#10;&#10;Descripción generada automáticamente con confianza media">
            <a:extLst>
              <a:ext uri="{FF2B5EF4-FFF2-40B4-BE49-F238E27FC236}">
                <a16:creationId xmlns:a16="http://schemas.microsoft.com/office/drawing/2014/main" id="{50EDECBB-46A0-464B-BCA6-47E6A77A4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12" y="4729971"/>
            <a:ext cx="1941876" cy="2772885"/>
          </a:xfrm>
          <a:prstGeom prst="ellipse">
            <a:avLst/>
          </a:prstGeom>
        </p:spPr>
      </p:pic>
      <p:sp>
        <p:nvSpPr>
          <p:cNvPr id="6" name="Subtítulo 2">
            <a:extLst>
              <a:ext uri="{FF2B5EF4-FFF2-40B4-BE49-F238E27FC236}">
                <a16:creationId xmlns:a16="http://schemas.microsoft.com/office/drawing/2014/main" id="{12EC5A9E-BCF1-43CF-9AED-5F5532BF61CD}"/>
              </a:ext>
            </a:extLst>
          </p:cNvPr>
          <p:cNvSpPr txBox="1">
            <a:spLocks/>
          </p:cNvSpPr>
          <p:nvPr/>
        </p:nvSpPr>
        <p:spPr>
          <a:xfrm>
            <a:off x="4154905" y="2136901"/>
            <a:ext cx="7154779" cy="4295983"/>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7300" dirty="0">
                <a:solidFill>
                  <a:srgbClr val="8F2124"/>
                </a:solidFill>
                <a:latin typeface="Arial Narrow" panose="020B0606020202030204" pitchFamily="34" charset="0"/>
              </a:rPr>
              <a:t>Lo que verdaderamente caracteriza a los miembros de cualquier orden es el modo de practicar </a:t>
            </a:r>
            <a:r>
              <a:rPr lang="es-ES" sz="7300" b="1" dirty="0">
                <a:solidFill>
                  <a:srgbClr val="8F2124"/>
                </a:solidFill>
                <a:latin typeface="Arial Narrow" panose="020B0606020202030204" pitchFamily="34" charset="0"/>
              </a:rPr>
              <a:t>un método común</a:t>
            </a:r>
            <a:r>
              <a:rPr lang="es-ES" sz="7300" dirty="0">
                <a:solidFill>
                  <a:srgbClr val="8F2124"/>
                </a:solidFill>
                <a:latin typeface="Arial Narrow" panose="020B0606020202030204" pitchFamily="34" charset="0"/>
              </a:rPr>
              <a:t>. En ese espíritu que adquieren con una enseñanza uniforme, cuyos comienzos, progresión y perfección dan a cada uno de los miembros </a:t>
            </a:r>
            <a:r>
              <a:rPr lang="es-ES" sz="7300" b="1" dirty="0">
                <a:solidFill>
                  <a:srgbClr val="8F2124"/>
                </a:solidFill>
                <a:latin typeface="Arial Narrow" panose="020B0606020202030204" pitchFamily="34" charset="0"/>
              </a:rPr>
              <a:t>como un aire de familia</a:t>
            </a:r>
            <a:r>
              <a:rPr lang="es-ES" sz="7300" dirty="0">
                <a:solidFill>
                  <a:srgbClr val="8F2124"/>
                </a:solidFill>
                <a:latin typeface="Arial Narrow" panose="020B0606020202030204" pitchFamily="34" charset="0"/>
              </a:rPr>
              <a:t>.</a:t>
            </a:r>
          </a:p>
          <a:p>
            <a:pPr algn="just"/>
            <a:endParaRPr lang="es-ES" sz="2800" dirty="0">
              <a:solidFill>
                <a:srgbClr val="8F2124"/>
              </a:solidFill>
              <a:latin typeface="Arial Narrow" panose="020B0606020202030204" pitchFamily="34" charset="0"/>
            </a:endParaRPr>
          </a:p>
          <a:p>
            <a:pPr algn="just"/>
            <a:endParaRPr lang="es-ES" sz="2800" dirty="0">
              <a:solidFill>
                <a:srgbClr val="8F2124"/>
              </a:solidFill>
              <a:latin typeface="Arial Narrow" panose="020B0606020202030204" pitchFamily="34" charset="0"/>
            </a:endParaRPr>
          </a:p>
          <a:p>
            <a:pPr algn="just"/>
            <a:endParaRPr lang="es-ES" sz="2800" dirty="0">
              <a:solidFill>
                <a:srgbClr val="8F2124"/>
              </a:solidFill>
              <a:latin typeface="Arial Narrow" panose="020B0606020202030204" pitchFamily="34" charset="0"/>
            </a:endParaRPr>
          </a:p>
          <a:p>
            <a:pPr algn="r"/>
            <a:r>
              <a:rPr lang="es-ES" sz="6700" dirty="0">
                <a:solidFill>
                  <a:srgbClr val="8F2124"/>
                </a:solidFill>
                <a:latin typeface="Arial Narrow" panose="020B0606020202030204" pitchFamily="34" charset="0"/>
              </a:rPr>
              <a:t>P. Chaminade</a:t>
            </a:r>
            <a:endParaRPr lang="es-ES" sz="9300" dirty="0">
              <a:solidFill>
                <a:srgbClr val="8F2124"/>
              </a:solidFill>
              <a:latin typeface="Arial Narrow" panose="020B0606020202030204" pitchFamily="34" charset="0"/>
            </a:endParaRPr>
          </a:p>
        </p:txBody>
      </p:sp>
    </p:spTree>
    <p:extLst>
      <p:ext uri="{BB962C8B-B14F-4D97-AF65-F5344CB8AC3E}">
        <p14:creationId xmlns:p14="http://schemas.microsoft.com/office/powerpoint/2010/main" val="237728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2" y="121859"/>
            <a:ext cx="12192002" cy="956314"/>
          </a:xfrm>
        </p:spPr>
        <p:txBody>
          <a:bodyPr>
            <a:normAutofit/>
          </a:bodyPr>
          <a:lstStyle/>
          <a:p>
            <a:pPr algn="r"/>
            <a:r>
              <a:rPr lang="es-ES" sz="5400" dirty="0">
                <a:solidFill>
                  <a:srgbClr val="8F2124"/>
                </a:solidFill>
                <a:latin typeface="Arial Narrow" panose="020B0606020202030204" pitchFamily="34" charset="0"/>
              </a:rPr>
              <a:t>Actividad</a:t>
            </a:r>
          </a:p>
        </p:txBody>
      </p:sp>
      <p:sp>
        <p:nvSpPr>
          <p:cNvPr id="5" name="Diagrama de flujo: conector fuera de página 4">
            <a:extLst>
              <a:ext uri="{FF2B5EF4-FFF2-40B4-BE49-F238E27FC236}">
                <a16:creationId xmlns:a16="http://schemas.microsoft.com/office/drawing/2014/main" id="{644BAC4E-B068-4D2C-82B9-01EB0EBCB3AE}"/>
              </a:ext>
            </a:extLst>
          </p:cNvPr>
          <p:cNvSpPr/>
          <p:nvPr/>
        </p:nvSpPr>
        <p:spPr>
          <a:xfrm>
            <a:off x="-2" y="3170828"/>
            <a:ext cx="846161" cy="1446662"/>
          </a:xfrm>
          <a:prstGeom prst="flowChartOffpageConnector">
            <a:avLst/>
          </a:prstGeom>
          <a:solidFill>
            <a:srgbClr val="8F2124"/>
          </a:solidFill>
          <a:ln>
            <a:solidFill>
              <a:srgbClr val="8F2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3</a:t>
            </a:r>
          </a:p>
        </p:txBody>
      </p:sp>
      <p:pic>
        <p:nvPicPr>
          <p:cNvPr id="4" name="Imagen 3" descr="Una caricatura de una persona&#10;&#10;Descripción generada automáticamente con confianza media">
            <a:extLst>
              <a:ext uri="{FF2B5EF4-FFF2-40B4-BE49-F238E27FC236}">
                <a16:creationId xmlns:a16="http://schemas.microsoft.com/office/drawing/2014/main" id="{50EDECBB-46A0-464B-BCA6-47E6A77A4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12" y="4729971"/>
            <a:ext cx="1941876" cy="2772885"/>
          </a:xfrm>
          <a:prstGeom prst="ellipse">
            <a:avLst/>
          </a:prstGeom>
        </p:spPr>
      </p:pic>
      <p:sp>
        <p:nvSpPr>
          <p:cNvPr id="7" name="Subtítulo 2">
            <a:extLst>
              <a:ext uri="{FF2B5EF4-FFF2-40B4-BE49-F238E27FC236}">
                <a16:creationId xmlns:a16="http://schemas.microsoft.com/office/drawing/2014/main" id="{940EB76E-7084-464B-A235-B31B05C4CFF7}"/>
              </a:ext>
            </a:extLst>
          </p:cNvPr>
          <p:cNvSpPr txBox="1">
            <a:spLocks/>
          </p:cNvSpPr>
          <p:nvPr/>
        </p:nvSpPr>
        <p:spPr>
          <a:xfrm>
            <a:off x="2452956" y="6171198"/>
            <a:ext cx="8471718"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4400" dirty="0">
                <a:solidFill>
                  <a:srgbClr val="8F2124"/>
                </a:solidFill>
                <a:latin typeface="Arial Narrow" panose="020B0606020202030204" pitchFamily="34" charset="0"/>
              </a:rPr>
              <a:t>Herminio, </a:t>
            </a:r>
            <a:r>
              <a:rPr lang="es-ES" sz="4400" dirty="0" err="1">
                <a:solidFill>
                  <a:srgbClr val="8F2124"/>
                </a:solidFill>
                <a:latin typeface="Arial Narrow" panose="020B0606020202030204" pitchFamily="34" charset="0"/>
              </a:rPr>
              <a:t>sm</a:t>
            </a:r>
            <a:endParaRPr lang="es-ES" sz="4400" dirty="0">
              <a:solidFill>
                <a:srgbClr val="8F2124"/>
              </a:solidFill>
              <a:latin typeface="Arial Narrow" panose="020B0606020202030204" pitchFamily="34" charset="0"/>
            </a:endParaRPr>
          </a:p>
        </p:txBody>
      </p:sp>
      <p:pic>
        <p:nvPicPr>
          <p:cNvPr id="6" name="Elementos multimedia en línea 5" title="1ESO 9">
            <a:hlinkClick r:id="" action="ppaction://media"/>
            <a:extLst>
              <a:ext uri="{FF2B5EF4-FFF2-40B4-BE49-F238E27FC236}">
                <a16:creationId xmlns:a16="http://schemas.microsoft.com/office/drawing/2014/main" id="{D474438F-5A8D-F391-3100-65BEAFB2CF6C}"/>
              </a:ext>
            </a:extLst>
          </p:cNvPr>
          <p:cNvPicPr>
            <a:picLocks noRot="1" noChangeAspect="1"/>
          </p:cNvPicPr>
          <p:nvPr>
            <a:videoFile r:link="rId1"/>
          </p:nvPr>
        </p:nvPicPr>
        <p:blipFill>
          <a:blip r:embed="rId4"/>
          <a:stretch>
            <a:fillRect/>
          </a:stretch>
        </p:blipFill>
        <p:spPr>
          <a:xfrm>
            <a:off x="1928999" y="1078173"/>
            <a:ext cx="8334000" cy="4705029"/>
          </a:xfrm>
          <a:prstGeom prst="rect">
            <a:avLst/>
          </a:prstGeom>
        </p:spPr>
      </p:pic>
    </p:spTree>
    <p:extLst>
      <p:ext uri="{BB962C8B-B14F-4D97-AF65-F5344CB8AC3E}">
        <p14:creationId xmlns:p14="http://schemas.microsoft.com/office/powerpoint/2010/main" val="59515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1D8AD2A8-47ED-42BE-A0D8-0C9CE93D4CD3}"/>
              </a:ext>
            </a:extLst>
          </p:cNvPr>
          <p:cNvSpPr/>
          <p:nvPr/>
        </p:nvSpPr>
        <p:spPr>
          <a:xfrm>
            <a:off x="0" y="-1"/>
            <a:ext cx="4011285" cy="6858001"/>
          </a:xfrm>
          <a:prstGeom prst="flowChartOffpage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700" dirty="0">
                <a:latin typeface="Arial Narrow" panose="020B0606020202030204" pitchFamily="34" charset="0"/>
              </a:rPr>
              <a:t>1</a:t>
            </a:r>
          </a:p>
        </p:txBody>
      </p:sp>
      <p:pic>
        <p:nvPicPr>
          <p:cNvPr id="4" name="Imagen 3" descr="Una caricatura de una persona&#10;&#10;Descripción generada automáticamente con confianza media">
            <a:extLst>
              <a:ext uri="{FF2B5EF4-FFF2-40B4-BE49-F238E27FC236}">
                <a16:creationId xmlns:a16="http://schemas.microsoft.com/office/drawing/2014/main" id="{43E52FD7-6EFC-45CA-8EBF-DC04621F3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051" y="0"/>
            <a:ext cx="4847949" cy="6858000"/>
          </a:xfrm>
          <a:prstGeom prst="rect">
            <a:avLst/>
          </a:prstGeom>
        </p:spPr>
      </p:pic>
    </p:spTree>
    <p:extLst>
      <p:ext uri="{BB962C8B-B14F-4D97-AF65-F5344CB8AC3E}">
        <p14:creationId xmlns:p14="http://schemas.microsoft.com/office/powerpoint/2010/main" val="1400911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25B03-CB0B-440C-980D-3C128BA3B097}"/>
              </a:ext>
            </a:extLst>
          </p:cNvPr>
          <p:cNvSpPr>
            <a:spLocks noGrp="1"/>
          </p:cNvSpPr>
          <p:nvPr>
            <p:ph type="ctrTitle"/>
          </p:nvPr>
        </p:nvSpPr>
        <p:spPr>
          <a:xfrm>
            <a:off x="7028496" y="-1444557"/>
            <a:ext cx="5324744" cy="2889114"/>
          </a:xfrm>
        </p:spPr>
        <p:txBody>
          <a:bodyPr anchor="b">
            <a:normAutofit/>
          </a:bodyPr>
          <a:lstStyle/>
          <a:p>
            <a:r>
              <a:rPr lang="es-ES" sz="8800" dirty="0">
                <a:latin typeface="Arial Narrow" panose="020B0606020202030204" pitchFamily="34" charset="0"/>
              </a:rPr>
              <a:t>¡Gracias!</a:t>
            </a:r>
          </a:p>
        </p:txBody>
      </p:sp>
      <p:sp>
        <p:nvSpPr>
          <p:cNvPr id="3" name="Subtítulo 2">
            <a:extLst>
              <a:ext uri="{FF2B5EF4-FFF2-40B4-BE49-F238E27FC236}">
                <a16:creationId xmlns:a16="http://schemas.microsoft.com/office/drawing/2014/main" id="{81A49AFE-F485-47CE-9661-8903EF5A6D73}"/>
              </a:ext>
            </a:extLst>
          </p:cNvPr>
          <p:cNvSpPr>
            <a:spLocks noGrp="1"/>
          </p:cNvSpPr>
          <p:nvPr>
            <p:ph type="subTitle" idx="1"/>
          </p:nvPr>
        </p:nvSpPr>
        <p:spPr>
          <a:xfrm>
            <a:off x="7647215" y="1264743"/>
            <a:ext cx="4087305" cy="1147863"/>
          </a:xfrm>
        </p:spPr>
        <p:txBody>
          <a:bodyPr anchor="t">
            <a:normAutofit/>
          </a:bodyPr>
          <a:lstStyle/>
          <a:p>
            <a:r>
              <a:rPr lang="es-ES" sz="4400">
                <a:latin typeface="Arial Narrow" panose="020B0606020202030204" pitchFamily="34" charset="0"/>
              </a:rPr>
              <a:t>1ESO – AMORÓS</a:t>
            </a:r>
            <a:endParaRPr lang="es-ES" sz="4400" dirty="0">
              <a:latin typeface="Arial Narrow" panose="020B0606020202030204" pitchFamily="34" charset="0"/>
            </a:endParaRPr>
          </a:p>
        </p:txBody>
      </p:sp>
      <p:pic>
        <p:nvPicPr>
          <p:cNvPr id="17" name="Imagen 16" descr="Una caricatura de una persona&#10;&#10;Descripción generada automáticamente con confianza media">
            <a:extLst>
              <a:ext uri="{FF2B5EF4-FFF2-40B4-BE49-F238E27FC236}">
                <a16:creationId xmlns:a16="http://schemas.microsoft.com/office/drawing/2014/main" id="{5732C532-3766-479D-B9CE-3F6DF1DF9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21" y="2545220"/>
            <a:ext cx="2661417" cy="3800349"/>
          </a:xfrm>
          <a:prstGeom prst="rect">
            <a:avLst/>
          </a:prstGeom>
        </p:spPr>
      </p:pic>
      <p:pic>
        <p:nvPicPr>
          <p:cNvPr id="19" name="Imagen 18" descr="Una caricatura de una persona&#10;&#10;Descripción generada automáticamente con confianza media">
            <a:extLst>
              <a:ext uri="{FF2B5EF4-FFF2-40B4-BE49-F238E27FC236}">
                <a16:creationId xmlns:a16="http://schemas.microsoft.com/office/drawing/2014/main" id="{2EB278FE-6099-4793-B142-EE0555C37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234" y="2545220"/>
            <a:ext cx="2661417" cy="3800349"/>
          </a:xfrm>
          <a:prstGeom prst="rect">
            <a:avLst/>
          </a:prstGeom>
        </p:spPr>
      </p:pic>
      <p:pic>
        <p:nvPicPr>
          <p:cNvPr id="22" name="Imagen 21" descr="Una caricatura de una persona&#10;&#10;Descripción generada automáticamente con confianza media">
            <a:extLst>
              <a:ext uri="{FF2B5EF4-FFF2-40B4-BE49-F238E27FC236}">
                <a16:creationId xmlns:a16="http://schemas.microsoft.com/office/drawing/2014/main" id="{D17C6B10-708A-4F32-986B-A86B2A057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559" y="2545220"/>
            <a:ext cx="2661417" cy="3800349"/>
          </a:xfrm>
          <a:prstGeom prst="rect">
            <a:avLst/>
          </a:prstGeom>
        </p:spPr>
      </p:pic>
    </p:spTree>
    <p:extLst>
      <p:ext uri="{BB962C8B-B14F-4D97-AF65-F5344CB8AC3E}">
        <p14:creationId xmlns:p14="http://schemas.microsoft.com/office/powerpoint/2010/main" val="250782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1D8AD2A8-47ED-42BE-A0D8-0C9CE93D4CD3}"/>
              </a:ext>
            </a:extLst>
          </p:cNvPr>
          <p:cNvSpPr/>
          <p:nvPr/>
        </p:nvSpPr>
        <p:spPr>
          <a:xfrm>
            <a:off x="0" y="0"/>
            <a:ext cx="846161" cy="1446662"/>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1</a:t>
            </a:r>
          </a:p>
        </p:txBody>
      </p:sp>
      <p:pic>
        <p:nvPicPr>
          <p:cNvPr id="1026" name="Picture 2" descr="Pejac nos vuelve a dejar sin palabras">
            <a:extLst>
              <a:ext uri="{FF2B5EF4-FFF2-40B4-BE49-F238E27FC236}">
                <a16:creationId xmlns:a16="http://schemas.microsoft.com/office/drawing/2014/main" id="{AFF75DCD-DACE-45F2-BFB2-CC95522E7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04" y="630236"/>
            <a:ext cx="9826385" cy="4913193"/>
          </a:xfrm>
          <a:prstGeom prst="rect">
            <a:avLst/>
          </a:prstGeom>
          <a:noFill/>
          <a:extLst>
            <a:ext uri="{909E8E84-426E-40DD-AFC4-6F175D3DCCD1}">
              <a14:hiddenFill xmlns:a14="http://schemas.microsoft.com/office/drawing/2010/main">
                <a:solidFill>
                  <a:srgbClr val="FFFFFF"/>
                </a:solidFill>
              </a14:hiddenFill>
            </a:ext>
          </a:extLst>
        </p:spPr>
      </p:pic>
      <p:sp>
        <p:nvSpPr>
          <p:cNvPr id="8" name="Subtítulo 2">
            <a:extLst>
              <a:ext uri="{FF2B5EF4-FFF2-40B4-BE49-F238E27FC236}">
                <a16:creationId xmlns:a16="http://schemas.microsoft.com/office/drawing/2014/main" id="{70C14EE4-4EAE-43B1-8D49-13199F158E00}"/>
              </a:ext>
            </a:extLst>
          </p:cNvPr>
          <p:cNvSpPr txBox="1">
            <a:spLocks/>
          </p:cNvSpPr>
          <p:nvPr/>
        </p:nvSpPr>
        <p:spPr>
          <a:xfrm>
            <a:off x="2906971" y="5479573"/>
            <a:ext cx="824325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4000" dirty="0">
                <a:solidFill>
                  <a:schemeClr val="accent1"/>
                </a:solidFill>
                <a:latin typeface="Arial Narrow" panose="020B0606020202030204" pitchFamily="34" charset="0"/>
              </a:rPr>
              <a:t>Fijaos bien en la imagen…</a:t>
            </a:r>
          </a:p>
          <a:p>
            <a:pPr algn="r"/>
            <a:r>
              <a:rPr lang="es-ES" sz="4000" b="1" dirty="0">
                <a:solidFill>
                  <a:schemeClr val="accent1"/>
                </a:solidFill>
                <a:latin typeface="Arial Narrow" panose="020B0606020202030204" pitchFamily="34" charset="0"/>
              </a:rPr>
              <a:t>¿Qué estáis viendo?</a:t>
            </a:r>
          </a:p>
        </p:txBody>
      </p:sp>
      <p:pic>
        <p:nvPicPr>
          <p:cNvPr id="6" name="Imagen 5" descr="Una caricatura de una persona&#10;&#10;Descripción generada automáticamente con confianza media">
            <a:extLst>
              <a:ext uri="{FF2B5EF4-FFF2-40B4-BE49-F238E27FC236}">
                <a16:creationId xmlns:a16="http://schemas.microsoft.com/office/drawing/2014/main" id="{1C9A9966-C905-497F-910F-167B42BFD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94" y="4644619"/>
            <a:ext cx="1760698" cy="2490716"/>
          </a:xfrm>
          <a:prstGeom prst="ellipse">
            <a:avLst/>
          </a:prstGeom>
        </p:spPr>
      </p:pic>
    </p:spTree>
    <p:extLst>
      <p:ext uri="{BB962C8B-B14F-4D97-AF65-F5344CB8AC3E}">
        <p14:creationId xmlns:p14="http://schemas.microsoft.com/office/powerpoint/2010/main" val="1563779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1D8AD2A8-47ED-42BE-A0D8-0C9CE93D4CD3}"/>
              </a:ext>
            </a:extLst>
          </p:cNvPr>
          <p:cNvSpPr/>
          <p:nvPr/>
        </p:nvSpPr>
        <p:spPr>
          <a:xfrm>
            <a:off x="0" y="0"/>
            <a:ext cx="846161" cy="1446662"/>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1</a:t>
            </a:r>
          </a:p>
        </p:txBody>
      </p:sp>
      <p:pic>
        <p:nvPicPr>
          <p:cNvPr id="1026" name="Picture 2" descr="Pejac nos vuelve a dejar sin palabras">
            <a:extLst>
              <a:ext uri="{FF2B5EF4-FFF2-40B4-BE49-F238E27FC236}">
                <a16:creationId xmlns:a16="http://schemas.microsoft.com/office/drawing/2014/main" id="{AFF75DCD-DACE-45F2-BFB2-CC95522E7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91" y="1"/>
            <a:ext cx="5295331" cy="2647666"/>
          </a:xfrm>
          <a:prstGeom prst="rect">
            <a:avLst/>
          </a:prstGeom>
          <a:noFill/>
          <a:extLst>
            <a:ext uri="{909E8E84-426E-40DD-AFC4-6F175D3DCCD1}">
              <a14:hiddenFill xmlns:a14="http://schemas.microsoft.com/office/drawing/2010/main">
                <a:solidFill>
                  <a:srgbClr val="FFFFFF"/>
                </a:solidFill>
              </a14:hiddenFill>
            </a:ext>
          </a:extLst>
        </p:spPr>
      </p:pic>
      <p:sp>
        <p:nvSpPr>
          <p:cNvPr id="8" name="Subtítulo 2">
            <a:extLst>
              <a:ext uri="{FF2B5EF4-FFF2-40B4-BE49-F238E27FC236}">
                <a16:creationId xmlns:a16="http://schemas.microsoft.com/office/drawing/2014/main" id="{70C14EE4-4EAE-43B1-8D49-13199F158E00}"/>
              </a:ext>
            </a:extLst>
          </p:cNvPr>
          <p:cNvSpPr txBox="1">
            <a:spLocks/>
          </p:cNvSpPr>
          <p:nvPr/>
        </p:nvSpPr>
        <p:spPr>
          <a:xfrm>
            <a:off x="1201003" y="3170828"/>
            <a:ext cx="10017454" cy="335280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2800" dirty="0">
                <a:solidFill>
                  <a:schemeClr val="accent1"/>
                </a:solidFill>
                <a:latin typeface="Arial Narrow" panose="020B0606020202030204" pitchFamily="34" charset="0"/>
              </a:rPr>
              <a:t>¿Una persona puede cambiar el mundo?</a:t>
            </a:r>
          </a:p>
          <a:p>
            <a:pPr algn="r"/>
            <a:r>
              <a:rPr lang="es-ES" sz="2800" dirty="0">
                <a:solidFill>
                  <a:schemeClr val="accent1"/>
                </a:solidFill>
                <a:latin typeface="Arial Narrow" panose="020B0606020202030204" pitchFamily="34" charset="0"/>
              </a:rPr>
              <a:t>¿Una persona sola puede cambiar el mundo?</a:t>
            </a:r>
          </a:p>
          <a:p>
            <a:pPr algn="r"/>
            <a:r>
              <a:rPr lang="es-ES" sz="2800" dirty="0">
                <a:solidFill>
                  <a:schemeClr val="accent1"/>
                </a:solidFill>
                <a:latin typeface="Arial Narrow" panose="020B0606020202030204" pitchFamily="34" charset="0"/>
              </a:rPr>
              <a:t>¿Una persona con otras muchas personas pueden cambiar el mundo?</a:t>
            </a:r>
          </a:p>
          <a:p>
            <a:pPr algn="r"/>
            <a:r>
              <a:rPr lang="es-ES" sz="2800" dirty="0">
                <a:solidFill>
                  <a:schemeClr val="accent1"/>
                </a:solidFill>
                <a:latin typeface="Arial Narrow" panose="020B0606020202030204" pitchFamily="34" charset="0"/>
              </a:rPr>
              <a:t>¿Conoces a alguien que lo haya intentado?</a:t>
            </a:r>
          </a:p>
          <a:p>
            <a:pPr algn="r"/>
            <a:endParaRPr lang="es-ES" sz="2800" dirty="0">
              <a:solidFill>
                <a:schemeClr val="accent1"/>
              </a:solidFill>
              <a:latin typeface="Arial Narrow" panose="020B0606020202030204" pitchFamily="34" charset="0"/>
            </a:endParaRPr>
          </a:p>
          <a:p>
            <a:pPr algn="r"/>
            <a:r>
              <a:rPr lang="es-ES" sz="2800" b="1" dirty="0">
                <a:solidFill>
                  <a:schemeClr val="accent1"/>
                </a:solidFill>
                <a:latin typeface="Arial Narrow" panose="020B0606020202030204" pitchFamily="34" charset="0"/>
              </a:rPr>
              <a:t>¿Varias personas juntas pueden hacer una brecha</a:t>
            </a:r>
          </a:p>
          <a:p>
            <a:pPr algn="r"/>
            <a:r>
              <a:rPr lang="es-ES" sz="2800" b="1" dirty="0">
                <a:solidFill>
                  <a:schemeClr val="accent1"/>
                </a:solidFill>
                <a:latin typeface="Arial Narrow" panose="020B0606020202030204" pitchFamily="34" charset="0"/>
              </a:rPr>
              <a:t>en los muros de nuestro mundo?</a:t>
            </a:r>
            <a:endParaRPr lang="es-ES" sz="4000" b="1" dirty="0">
              <a:solidFill>
                <a:schemeClr val="accent1"/>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6B7C8506-6904-48C3-A302-393F5D90E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94" y="4644619"/>
            <a:ext cx="1760698" cy="2490716"/>
          </a:xfrm>
          <a:prstGeom prst="ellipse">
            <a:avLst/>
          </a:prstGeom>
        </p:spPr>
      </p:pic>
    </p:spTree>
    <p:extLst>
      <p:ext uri="{BB962C8B-B14F-4D97-AF65-F5344CB8AC3E}">
        <p14:creationId xmlns:p14="http://schemas.microsoft.com/office/powerpoint/2010/main" val="117850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1D8AD2A8-47ED-42BE-A0D8-0C9CE93D4CD3}"/>
              </a:ext>
            </a:extLst>
          </p:cNvPr>
          <p:cNvSpPr/>
          <p:nvPr/>
        </p:nvSpPr>
        <p:spPr>
          <a:xfrm>
            <a:off x="0" y="0"/>
            <a:ext cx="846161" cy="1446662"/>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1</a:t>
            </a:r>
          </a:p>
        </p:txBody>
      </p:sp>
      <p:pic>
        <p:nvPicPr>
          <p:cNvPr id="1026" name="Picture 2" descr="Pejac nos vuelve a dejar sin palabras">
            <a:extLst>
              <a:ext uri="{FF2B5EF4-FFF2-40B4-BE49-F238E27FC236}">
                <a16:creationId xmlns:a16="http://schemas.microsoft.com/office/drawing/2014/main" id="{AFF75DCD-DACE-45F2-BFB2-CC95522E7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91" y="1"/>
            <a:ext cx="5295331" cy="2647666"/>
          </a:xfrm>
          <a:prstGeom prst="rect">
            <a:avLst/>
          </a:prstGeom>
          <a:noFill/>
          <a:extLst>
            <a:ext uri="{909E8E84-426E-40DD-AFC4-6F175D3DCCD1}">
              <a14:hiddenFill xmlns:a14="http://schemas.microsoft.com/office/drawing/2010/main">
                <a:solidFill>
                  <a:srgbClr val="FFFFFF"/>
                </a:solidFill>
              </a14:hiddenFill>
            </a:ext>
          </a:extLst>
        </p:spPr>
      </p:pic>
      <p:sp>
        <p:nvSpPr>
          <p:cNvPr id="8" name="Subtítulo 2">
            <a:extLst>
              <a:ext uri="{FF2B5EF4-FFF2-40B4-BE49-F238E27FC236}">
                <a16:creationId xmlns:a16="http://schemas.microsoft.com/office/drawing/2014/main" id="{70C14EE4-4EAE-43B1-8D49-13199F158E00}"/>
              </a:ext>
            </a:extLst>
          </p:cNvPr>
          <p:cNvSpPr txBox="1">
            <a:spLocks/>
          </p:cNvSpPr>
          <p:nvPr/>
        </p:nvSpPr>
        <p:spPr>
          <a:xfrm>
            <a:off x="2074457" y="3170828"/>
            <a:ext cx="9144000" cy="335280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2800" dirty="0">
                <a:solidFill>
                  <a:schemeClr val="accent1"/>
                </a:solidFill>
                <a:latin typeface="Arial Narrow" panose="020B0606020202030204" pitchFamily="34" charset="0"/>
              </a:rPr>
              <a:t>¿Una persona puede cambiar la clase?</a:t>
            </a:r>
          </a:p>
          <a:p>
            <a:pPr algn="r"/>
            <a:r>
              <a:rPr lang="es-ES" sz="2800" dirty="0">
                <a:solidFill>
                  <a:schemeClr val="accent1"/>
                </a:solidFill>
                <a:latin typeface="Arial Narrow" panose="020B0606020202030204" pitchFamily="34" charset="0"/>
              </a:rPr>
              <a:t>¿Una persona sola puede cambiar la clase?</a:t>
            </a:r>
          </a:p>
          <a:p>
            <a:pPr algn="r"/>
            <a:r>
              <a:rPr lang="es-ES" sz="2800" dirty="0">
                <a:solidFill>
                  <a:schemeClr val="accent1"/>
                </a:solidFill>
                <a:latin typeface="Arial Narrow" panose="020B0606020202030204" pitchFamily="34" charset="0"/>
              </a:rPr>
              <a:t>¿Una persona con otras muchas personas pueden cambiar la clase?</a:t>
            </a:r>
          </a:p>
          <a:p>
            <a:pPr algn="r"/>
            <a:r>
              <a:rPr lang="es-ES" sz="2800" dirty="0">
                <a:solidFill>
                  <a:schemeClr val="accent1"/>
                </a:solidFill>
                <a:latin typeface="Arial Narrow" panose="020B0606020202030204" pitchFamily="34" charset="0"/>
              </a:rPr>
              <a:t>¿Conoces a alguien que lo haya intentado?</a:t>
            </a:r>
          </a:p>
          <a:p>
            <a:pPr algn="r"/>
            <a:endParaRPr lang="es-ES" sz="2800" dirty="0">
              <a:solidFill>
                <a:schemeClr val="accent1"/>
              </a:solidFill>
              <a:latin typeface="Arial Narrow" panose="020B0606020202030204" pitchFamily="34" charset="0"/>
            </a:endParaRPr>
          </a:p>
          <a:p>
            <a:pPr algn="r"/>
            <a:r>
              <a:rPr lang="es-ES" sz="2800" b="1" dirty="0">
                <a:solidFill>
                  <a:schemeClr val="accent1"/>
                </a:solidFill>
                <a:latin typeface="Arial Narrow" panose="020B0606020202030204" pitchFamily="34" charset="0"/>
              </a:rPr>
              <a:t>¿Varias personas juntas pueden hacer una brecha</a:t>
            </a:r>
          </a:p>
          <a:p>
            <a:pPr algn="r"/>
            <a:r>
              <a:rPr lang="es-ES" sz="2800" b="1" dirty="0">
                <a:solidFill>
                  <a:schemeClr val="accent1"/>
                </a:solidFill>
                <a:latin typeface="Arial Narrow" panose="020B0606020202030204" pitchFamily="34" charset="0"/>
              </a:rPr>
              <a:t>en los muros de nuestra clase?</a:t>
            </a:r>
            <a:endParaRPr lang="es-ES" sz="4000" b="1" dirty="0">
              <a:solidFill>
                <a:schemeClr val="accent1"/>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91541B2C-5B95-4BB3-A33D-F4CA29FE6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94" y="4644619"/>
            <a:ext cx="1760698" cy="2490716"/>
          </a:xfrm>
          <a:prstGeom prst="ellipse">
            <a:avLst/>
          </a:prstGeom>
        </p:spPr>
      </p:pic>
    </p:spTree>
    <p:extLst>
      <p:ext uri="{BB962C8B-B14F-4D97-AF65-F5344CB8AC3E}">
        <p14:creationId xmlns:p14="http://schemas.microsoft.com/office/powerpoint/2010/main" val="239612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1D8AD2A8-47ED-42BE-A0D8-0C9CE93D4CD3}"/>
              </a:ext>
            </a:extLst>
          </p:cNvPr>
          <p:cNvSpPr/>
          <p:nvPr/>
        </p:nvSpPr>
        <p:spPr>
          <a:xfrm>
            <a:off x="0" y="0"/>
            <a:ext cx="846161" cy="1446662"/>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1</a:t>
            </a:r>
          </a:p>
        </p:txBody>
      </p:sp>
      <p:pic>
        <p:nvPicPr>
          <p:cNvPr id="1026" name="Picture 2" descr="Pejac nos vuelve a dejar sin palabras">
            <a:extLst>
              <a:ext uri="{FF2B5EF4-FFF2-40B4-BE49-F238E27FC236}">
                <a16:creationId xmlns:a16="http://schemas.microsoft.com/office/drawing/2014/main" id="{AFF75DCD-DACE-45F2-BFB2-CC95522E7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91" y="1"/>
            <a:ext cx="5295331" cy="2647666"/>
          </a:xfrm>
          <a:prstGeom prst="rect">
            <a:avLst/>
          </a:prstGeom>
          <a:noFill/>
          <a:extLst>
            <a:ext uri="{909E8E84-426E-40DD-AFC4-6F175D3DCCD1}">
              <a14:hiddenFill xmlns:a14="http://schemas.microsoft.com/office/drawing/2010/main">
                <a:solidFill>
                  <a:srgbClr val="FFFFFF"/>
                </a:solidFill>
              </a14:hiddenFill>
            </a:ext>
          </a:extLst>
        </p:spPr>
      </p:pic>
      <p:sp>
        <p:nvSpPr>
          <p:cNvPr id="8" name="Subtítulo 2">
            <a:extLst>
              <a:ext uri="{FF2B5EF4-FFF2-40B4-BE49-F238E27FC236}">
                <a16:creationId xmlns:a16="http://schemas.microsoft.com/office/drawing/2014/main" id="{70C14EE4-4EAE-43B1-8D49-13199F158E00}"/>
              </a:ext>
            </a:extLst>
          </p:cNvPr>
          <p:cNvSpPr txBox="1">
            <a:spLocks/>
          </p:cNvSpPr>
          <p:nvPr/>
        </p:nvSpPr>
        <p:spPr>
          <a:xfrm>
            <a:off x="2074457" y="3170828"/>
            <a:ext cx="9144000" cy="33528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s-ES" sz="2800" dirty="0">
                <a:solidFill>
                  <a:schemeClr val="accent1"/>
                </a:solidFill>
                <a:latin typeface="Arial Narrow" panose="020B0606020202030204" pitchFamily="34" charset="0"/>
              </a:rPr>
              <a:t>¿No empieza nuestro mundo</a:t>
            </a:r>
          </a:p>
          <a:p>
            <a:pPr algn="r">
              <a:lnSpc>
                <a:spcPct val="100000"/>
              </a:lnSpc>
            </a:pPr>
            <a:r>
              <a:rPr lang="es-ES" sz="2800" b="1" dirty="0">
                <a:solidFill>
                  <a:schemeClr val="accent1"/>
                </a:solidFill>
                <a:latin typeface="Arial Narrow" panose="020B0606020202030204" pitchFamily="34" charset="0"/>
              </a:rPr>
              <a:t>precisamente por nuestra clase?</a:t>
            </a:r>
            <a:endParaRPr lang="es-ES" sz="4000" b="1" dirty="0">
              <a:solidFill>
                <a:schemeClr val="accent1"/>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19BFD6EE-3F91-44D5-A331-EBBA37E50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94" y="4644619"/>
            <a:ext cx="1760698" cy="2490716"/>
          </a:xfrm>
          <a:prstGeom prst="ellipse">
            <a:avLst/>
          </a:prstGeom>
        </p:spPr>
      </p:pic>
    </p:spTree>
    <p:extLst>
      <p:ext uri="{BB962C8B-B14F-4D97-AF65-F5344CB8AC3E}">
        <p14:creationId xmlns:p14="http://schemas.microsoft.com/office/powerpoint/2010/main" val="192085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Diagrama de flujo: conector fuera de página 1">
            <a:extLst>
              <a:ext uri="{FF2B5EF4-FFF2-40B4-BE49-F238E27FC236}">
                <a16:creationId xmlns:a16="http://schemas.microsoft.com/office/drawing/2014/main" id="{1D8AD2A8-47ED-42BE-A0D8-0C9CE93D4CD3}"/>
              </a:ext>
            </a:extLst>
          </p:cNvPr>
          <p:cNvSpPr/>
          <p:nvPr/>
        </p:nvSpPr>
        <p:spPr>
          <a:xfrm>
            <a:off x="0" y="-1"/>
            <a:ext cx="4011285" cy="6858001"/>
          </a:xfrm>
          <a:prstGeom prst="flowChartOffpageConnector">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700" dirty="0">
                <a:latin typeface="Arial Narrow" panose="020B0606020202030204" pitchFamily="34" charset="0"/>
              </a:rPr>
              <a:t>2</a:t>
            </a:r>
          </a:p>
        </p:txBody>
      </p:sp>
      <p:pic>
        <p:nvPicPr>
          <p:cNvPr id="4" name="Imagen 3" descr="Una caricatura de una persona&#10;&#10;Descripción generada automáticamente con confianza media">
            <a:extLst>
              <a:ext uri="{FF2B5EF4-FFF2-40B4-BE49-F238E27FC236}">
                <a16:creationId xmlns:a16="http://schemas.microsoft.com/office/drawing/2014/main" id="{356B1BE9-FDD7-4C88-B777-0CF0729AE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051" y="0"/>
            <a:ext cx="4847949" cy="6858000"/>
          </a:xfrm>
          <a:prstGeom prst="rect">
            <a:avLst/>
          </a:prstGeom>
        </p:spPr>
      </p:pic>
    </p:spTree>
    <p:extLst>
      <p:ext uri="{BB962C8B-B14F-4D97-AF65-F5344CB8AC3E}">
        <p14:creationId xmlns:p14="http://schemas.microsoft.com/office/powerpoint/2010/main" val="287143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fuera de página 3">
            <a:extLst>
              <a:ext uri="{FF2B5EF4-FFF2-40B4-BE49-F238E27FC236}">
                <a16:creationId xmlns:a16="http://schemas.microsoft.com/office/drawing/2014/main" id="{8F523D96-986D-4CC3-B607-E076EFF5D09E}"/>
              </a:ext>
            </a:extLst>
          </p:cNvPr>
          <p:cNvSpPr/>
          <p:nvPr/>
        </p:nvSpPr>
        <p:spPr>
          <a:xfrm>
            <a:off x="-1" y="1585414"/>
            <a:ext cx="846161" cy="1446662"/>
          </a:xfrm>
          <a:prstGeom prst="flowChartOffpage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latin typeface="Arial Narrow" panose="020B0606020202030204" pitchFamily="34" charset="0"/>
              </a:rPr>
              <a:t>2</a:t>
            </a:r>
          </a:p>
        </p:txBody>
      </p:sp>
      <p:sp>
        <p:nvSpPr>
          <p:cNvPr id="7" name="Subtítulo 2">
            <a:extLst>
              <a:ext uri="{FF2B5EF4-FFF2-40B4-BE49-F238E27FC236}">
                <a16:creationId xmlns:a16="http://schemas.microsoft.com/office/drawing/2014/main" id="{6CAF5D42-D0B2-44A8-A531-6D72799B6E69}"/>
              </a:ext>
            </a:extLst>
          </p:cNvPr>
          <p:cNvSpPr txBox="1">
            <a:spLocks/>
          </p:cNvSpPr>
          <p:nvPr/>
        </p:nvSpPr>
        <p:spPr>
          <a:xfrm>
            <a:off x="1965274" y="1944803"/>
            <a:ext cx="9144000" cy="131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a:solidFill>
                  <a:schemeClr val="accent6">
                    <a:lumMod val="75000"/>
                  </a:schemeClr>
                </a:solidFill>
                <a:latin typeface="Arial Narrow" panose="020B0606020202030204" pitchFamily="34" charset="0"/>
              </a:rPr>
              <a:t>El P. Chaminade fundó la Compañía de María (Marianistas) con un estilo de familia, comunitario. ¿Dónde y cómo viven los religiosos y las religiosas marianistas?</a:t>
            </a:r>
            <a:endParaRPr lang="es-ES" sz="4000" b="1" dirty="0">
              <a:solidFill>
                <a:schemeClr val="accent6">
                  <a:lumMod val="75000"/>
                </a:schemeClr>
              </a:solidFill>
              <a:latin typeface="Arial Narrow" panose="020B060602020203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C275EC50-5D55-481F-B51B-095F80A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7" y="4640239"/>
            <a:ext cx="1954190" cy="2764434"/>
          </a:xfrm>
          <a:prstGeom prst="ellipse">
            <a:avLst/>
          </a:prstGeom>
        </p:spPr>
      </p:pic>
      <p:sp>
        <p:nvSpPr>
          <p:cNvPr id="2" name="Rectángulo: esquinas redondeadas 1">
            <a:extLst>
              <a:ext uri="{FF2B5EF4-FFF2-40B4-BE49-F238E27FC236}">
                <a16:creationId xmlns:a16="http://schemas.microsoft.com/office/drawing/2014/main" id="{D6FC438D-D645-4FDF-BE16-33A221603E24}"/>
              </a:ext>
            </a:extLst>
          </p:cNvPr>
          <p:cNvSpPr/>
          <p:nvPr/>
        </p:nvSpPr>
        <p:spPr>
          <a:xfrm>
            <a:off x="3671248" y="3429000"/>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Viven juntos, como viven las familias.</a:t>
            </a:r>
          </a:p>
        </p:txBody>
      </p:sp>
      <p:sp>
        <p:nvSpPr>
          <p:cNvPr id="8" name="Rectángulo: esquinas redondeadas 7">
            <a:extLst>
              <a:ext uri="{FF2B5EF4-FFF2-40B4-BE49-F238E27FC236}">
                <a16:creationId xmlns:a16="http://schemas.microsoft.com/office/drawing/2014/main" id="{088862B9-F4BD-4979-8DB8-EA7227118AD3}"/>
              </a:ext>
            </a:extLst>
          </p:cNvPr>
          <p:cNvSpPr/>
          <p:nvPr/>
        </p:nvSpPr>
        <p:spPr>
          <a:xfrm>
            <a:off x="3671248" y="4152331"/>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Viven juntos en una misma casa, siendo diferentes.</a:t>
            </a:r>
          </a:p>
        </p:txBody>
      </p:sp>
      <p:sp>
        <p:nvSpPr>
          <p:cNvPr id="9" name="Rectángulo: esquinas redondeadas 8">
            <a:extLst>
              <a:ext uri="{FF2B5EF4-FFF2-40B4-BE49-F238E27FC236}">
                <a16:creationId xmlns:a16="http://schemas.microsoft.com/office/drawing/2014/main" id="{A380C310-A55F-4851-959D-6F8115FA37DA}"/>
              </a:ext>
            </a:extLst>
          </p:cNvPr>
          <p:cNvSpPr/>
          <p:nvPr/>
        </p:nvSpPr>
        <p:spPr>
          <a:xfrm>
            <a:off x="3671248" y="4875662"/>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Viven juntos y así se enriquecen unos con otros.</a:t>
            </a:r>
          </a:p>
        </p:txBody>
      </p:sp>
      <p:sp>
        <p:nvSpPr>
          <p:cNvPr id="10" name="Rectángulo: esquinas redondeadas 9">
            <a:extLst>
              <a:ext uri="{FF2B5EF4-FFF2-40B4-BE49-F238E27FC236}">
                <a16:creationId xmlns:a16="http://schemas.microsoft.com/office/drawing/2014/main" id="{B8C8CF68-03D1-4014-A2D7-F0CC9D3C4866}"/>
              </a:ext>
            </a:extLst>
          </p:cNvPr>
          <p:cNvSpPr/>
          <p:nvPr/>
        </p:nvSpPr>
        <p:spPr>
          <a:xfrm>
            <a:off x="3671248" y="5598993"/>
            <a:ext cx="7438026" cy="55614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accent6">
                    <a:lumMod val="75000"/>
                  </a:schemeClr>
                </a:solidFill>
                <a:latin typeface="Arial Narrow" panose="020B0606020202030204" pitchFamily="34" charset="0"/>
              </a:rPr>
              <a:t>Viven juntos y así la misión se amplía y expande.</a:t>
            </a:r>
          </a:p>
        </p:txBody>
      </p:sp>
      <p:sp>
        <p:nvSpPr>
          <p:cNvPr id="11" name="Subtítulo 10">
            <a:extLst>
              <a:ext uri="{FF2B5EF4-FFF2-40B4-BE49-F238E27FC236}">
                <a16:creationId xmlns:a16="http://schemas.microsoft.com/office/drawing/2014/main" id="{7A52C37B-B089-4F8A-8ED6-8532669ADFE9}"/>
              </a:ext>
            </a:extLst>
          </p:cNvPr>
          <p:cNvSpPr>
            <a:spLocks noGrp="1"/>
          </p:cNvSpPr>
          <p:nvPr>
            <p:ph type="subTitle" idx="1"/>
          </p:nvPr>
        </p:nvSpPr>
        <p:spPr/>
        <p:txBody>
          <a:bodyPr/>
          <a:lstStyle/>
          <a:p>
            <a:endParaRPr lang="es-ES"/>
          </a:p>
        </p:txBody>
      </p:sp>
      <p:sp>
        <p:nvSpPr>
          <p:cNvPr id="12" name="Subtítulo 2">
            <a:extLst>
              <a:ext uri="{FF2B5EF4-FFF2-40B4-BE49-F238E27FC236}">
                <a16:creationId xmlns:a16="http://schemas.microsoft.com/office/drawing/2014/main" id="{4CABFF48-8B7B-4B7B-9556-6F1D65BCB79B}"/>
              </a:ext>
            </a:extLst>
          </p:cNvPr>
          <p:cNvSpPr txBox="1">
            <a:spLocks/>
          </p:cNvSpPr>
          <p:nvPr/>
        </p:nvSpPr>
        <p:spPr>
          <a:xfrm>
            <a:off x="0" y="0"/>
            <a:ext cx="12192002" cy="956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5400" dirty="0">
                <a:solidFill>
                  <a:schemeClr val="accent6">
                    <a:lumMod val="75000"/>
                  </a:schemeClr>
                </a:solidFill>
                <a:latin typeface="Arial Narrow" panose="020B0606020202030204" pitchFamily="34" charset="0"/>
              </a:rPr>
              <a:t>Chaminade y los Marianistas</a:t>
            </a:r>
          </a:p>
        </p:txBody>
      </p:sp>
    </p:spTree>
    <p:extLst>
      <p:ext uri="{BB962C8B-B14F-4D97-AF65-F5344CB8AC3E}">
        <p14:creationId xmlns:p14="http://schemas.microsoft.com/office/powerpoint/2010/main" val="26979366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1037</Words>
  <Application>Microsoft Office PowerPoint</Application>
  <PresentationFormat>Panorámica</PresentationFormat>
  <Paragraphs>147</Paragraphs>
  <Slides>30</Slides>
  <Notes>0</Notes>
  <HiddenSlides>0</HiddenSlides>
  <MMClips>9</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Arial Narrow</vt:lpstr>
      <vt:lpstr>Calibri</vt:lpstr>
      <vt:lpstr>Calibri Light</vt:lpstr>
      <vt:lpstr>Tema de Office</vt:lpstr>
      <vt:lpstr>Chaminade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Chaminade</dc:title>
  <dc:creator>Jose Fernando Juan</dc:creator>
  <cp:lastModifiedBy>Sergio Miguel Martín</cp:lastModifiedBy>
  <cp:revision>5</cp:revision>
  <dcterms:created xsi:type="dcterms:W3CDTF">2022-01-09T09:31:47Z</dcterms:created>
  <dcterms:modified xsi:type="dcterms:W3CDTF">2023-12-23T09:13:38Z</dcterms:modified>
</cp:coreProperties>
</file>